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405" r:id="rId4"/>
    <p:sldId id="256" r:id="rId5"/>
    <p:sldId id="407" r:id="rId6"/>
    <p:sldId id="406" r:id="rId7"/>
    <p:sldId id="409" r:id="rId8"/>
    <p:sldId id="410" r:id="rId9"/>
    <p:sldId id="411" r:id="rId10"/>
    <p:sldId id="412" r:id="rId11"/>
    <p:sldId id="416" r:id="rId12"/>
    <p:sldId id="417" r:id="rId13"/>
    <p:sldId id="418" r:id="rId14"/>
    <p:sldId id="419" r:id="rId15"/>
    <p:sldId id="420" r:id="rId16"/>
    <p:sldId id="271" r:id="rId17"/>
    <p:sldId id="422" r:id="rId18"/>
    <p:sldId id="423" r:id="rId19"/>
    <p:sldId id="425" r:id="rId20"/>
    <p:sldId id="426" r:id="rId21"/>
    <p:sldId id="432" r:id="rId22"/>
    <p:sldId id="433" r:id="rId23"/>
    <p:sldId id="673" r:id="rId24"/>
    <p:sldId id="674" r:id="rId25"/>
    <p:sldId id="675" r:id="rId26"/>
    <p:sldId id="374" r:id="rId27"/>
    <p:sldId id="679" r:id="rId28"/>
    <p:sldId id="681" r:id="rId29"/>
    <p:sldId id="676" r:id="rId30"/>
    <p:sldId id="682" r:id="rId31"/>
    <p:sldId id="678" r:id="rId32"/>
    <p:sldId id="68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BFF"/>
    <a:srgbClr val="000000"/>
    <a:srgbClr val="C2ECFF"/>
    <a:srgbClr val="8FC5FF"/>
    <a:srgbClr val="9DD5FD"/>
    <a:srgbClr val="F7FFB7"/>
    <a:srgbClr val="70A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50" autoAdjust="0"/>
    <p:restoredTop sz="91566"/>
  </p:normalViewPr>
  <p:slideViewPr>
    <p:cSldViewPr snapToGrid="0" snapToObjects="1">
      <p:cViewPr varScale="1">
        <p:scale>
          <a:sx n="68" d="100"/>
          <a:sy n="68" d="100"/>
        </p:scale>
        <p:origin x="73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9CCE87-B850-1140-B115-8B250543E19E}" type="doc">
      <dgm:prSet loTypeId="urn:microsoft.com/office/officeart/2005/8/layout/orgChart1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953D1C-0168-874F-8E08-82376AC9AA89}">
      <dgm:prSet phldrT="[Text]" custT="1"/>
      <dgm:spPr/>
      <dgm:t>
        <a:bodyPr/>
        <a:lstStyle/>
        <a:p>
          <a:r>
            <a:rPr lang="ko-KR" altLang="en-US" sz="2400" dirty="0"/>
            <a:t>에너지 절약</a:t>
          </a:r>
          <a:endParaRPr lang="en-US" sz="2400" dirty="0"/>
        </a:p>
      </dgm:t>
    </dgm:pt>
    <dgm:pt modelId="{B06924F8-969B-2149-A4E8-C8BFE95F215D}" type="parTrans" cxnId="{B2F80FB2-A8B5-9E42-9D2E-43927C39A50A}">
      <dgm:prSet/>
      <dgm:spPr/>
      <dgm:t>
        <a:bodyPr/>
        <a:lstStyle/>
        <a:p>
          <a:endParaRPr lang="en-US"/>
        </a:p>
      </dgm:t>
    </dgm:pt>
    <dgm:pt modelId="{807D0AB0-A006-EB42-8921-DC6A0449C59A}" type="sibTrans" cxnId="{B2F80FB2-A8B5-9E42-9D2E-43927C39A50A}">
      <dgm:prSet/>
      <dgm:spPr/>
      <dgm:t>
        <a:bodyPr/>
        <a:lstStyle/>
        <a:p>
          <a:endParaRPr lang="en-US"/>
        </a:p>
      </dgm:t>
    </dgm:pt>
    <dgm:pt modelId="{5152EFBB-CB70-D240-A17B-59F2566BC492}">
      <dgm:prSet phldrT="[Text]" custT="1"/>
      <dgm:spPr/>
      <dgm:t>
        <a:bodyPr/>
        <a:lstStyle/>
        <a:p>
          <a:r>
            <a:rPr lang="ko-KR" altLang="en-US" sz="2400" dirty="0"/>
            <a:t>전기</a:t>
          </a:r>
          <a:endParaRPr lang="en-US" sz="2400" dirty="0"/>
        </a:p>
      </dgm:t>
    </dgm:pt>
    <dgm:pt modelId="{820A6683-D201-A347-A731-02ED5B8873FD}" type="parTrans" cxnId="{9DE93A4C-8774-0B48-ABCA-FAC2B43A2862}">
      <dgm:prSet/>
      <dgm:spPr/>
      <dgm:t>
        <a:bodyPr/>
        <a:lstStyle/>
        <a:p>
          <a:endParaRPr lang="en-US"/>
        </a:p>
      </dgm:t>
    </dgm:pt>
    <dgm:pt modelId="{6B3FD5C7-28A4-FD45-B5AA-F66DDFA27662}" type="sibTrans" cxnId="{9DE93A4C-8774-0B48-ABCA-FAC2B43A2862}">
      <dgm:prSet/>
      <dgm:spPr/>
      <dgm:t>
        <a:bodyPr/>
        <a:lstStyle/>
        <a:p>
          <a:endParaRPr lang="en-US"/>
        </a:p>
      </dgm:t>
    </dgm:pt>
    <dgm:pt modelId="{FE4B9318-86B2-7347-BB0F-DC46BA361C2D}">
      <dgm:prSet phldrT="[Text]" custT="1"/>
      <dgm:spPr/>
      <dgm:t>
        <a:bodyPr/>
        <a:lstStyle/>
        <a:p>
          <a:r>
            <a:rPr lang="ko-KR" altLang="en-US" sz="2400" dirty="0"/>
            <a:t>가스</a:t>
          </a:r>
          <a:endParaRPr lang="en-US" sz="2400" dirty="0"/>
        </a:p>
      </dgm:t>
    </dgm:pt>
    <dgm:pt modelId="{51E96DB9-CA6C-2F4F-94BE-74D3C4307D7C}" type="parTrans" cxnId="{B5C64993-A5EB-3443-8DC1-3520503D5088}">
      <dgm:prSet/>
      <dgm:spPr/>
      <dgm:t>
        <a:bodyPr/>
        <a:lstStyle/>
        <a:p>
          <a:endParaRPr lang="en-US"/>
        </a:p>
      </dgm:t>
    </dgm:pt>
    <dgm:pt modelId="{44BEF4E1-8105-B44E-AE7D-F2BC990FE051}" type="sibTrans" cxnId="{B5C64993-A5EB-3443-8DC1-3520503D5088}">
      <dgm:prSet/>
      <dgm:spPr/>
      <dgm:t>
        <a:bodyPr/>
        <a:lstStyle/>
        <a:p>
          <a:endParaRPr lang="en-US"/>
        </a:p>
      </dgm:t>
    </dgm:pt>
    <dgm:pt modelId="{A2D2C26E-D54B-CC40-9DE1-563D111E22E8}">
      <dgm:prSet phldrT="[Text]" custT="1"/>
      <dgm:spPr/>
      <dgm:t>
        <a:bodyPr/>
        <a:lstStyle/>
        <a:p>
          <a:r>
            <a:rPr lang="ko-KR" altLang="en-US" sz="2400" dirty="0"/>
            <a:t>물</a:t>
          </a:r>
          <a:endParaRPr lang="en-US" sz="2400" dirty="0"/>
        </a:p>
      </dgm:t>
    </dgm:pt>
    <dgm:pt modelId="{05BBBAF7-4FC7-F34A-86DA-B97C067E9288}" type="sibTrans" cxnId="{7DB336DF-ED70-D040-89BB-D20655E09E82}">
      <dgm:prSet/>
      <dgm:spPr/>
      <dgm:t>
        <a:bodyPr/>
        <a:lstStyle/>
        <a:p>
          <a:endParaRPr lang="en-US"/>
        </a:p>
      </dgm:t>
    </dgm:pt>
    <dgm:pt modelId="{729E381A-7091-1C44-AAE0-4F43E1DD7A83}" type="parTrans" cxnId="{7DB336DF-ED70-D040-89BB-D20655E09E82}">
      <dgm:prSet/>
      <dgm:spPr/>
      <dgm:t>
        <a:bodyPr/>
        <a:lstStyle/>
        <a:p>
          <a:endParaRPr lang="en-US"/>
        </a:p>
      </dgm:t>
    </dgm:pt>
    <dgm:pt modelId="{5C7BD3FD-53A8-C44F-856C-1D51D97BA2F9}" type="pres">
      <dgm:prSet presAssocID="{179CCE87-B850-1140-B115-8B250543E19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B6DE81D-AC85-404B-8850-A12A389EEAF6}" type="pres">
      <dgm:prSet presAssocID="{1C953D1C-0168-874F-8E08-82376AC9AA89}" presName="hierRoot1" presStyleCnt="0">
        <dgm:presLayoutVars>
          <dgm:hierBranch val="init"/>
        </dgm:presLayoutVars>
      </dgm:prSet>
      <dgm:spPr/>
    </dgm:pt>
    <dgm:pt modelId="{797DE616-C43E-B74E-B5A2-A5E699123B69}" type="pres">
      <dgm:prSet presAssocID="{1C953D1C-0168-874F-8E08-82376AC9AA89}" presName="rootComposite1" presStyleCnt="0"/>
      <dgm:spPr/>
    </dgm:pt>
    <dgm:pt modelId="{D9948DB5-F375-8047-BA03-B73C37A8F30E}" type="pres">
      <dgm:prSet presAssocID="{1C953D1C-0168-874F-8E08-82376AC9AA89}" presName="rootText1" presStyleLbl="node0" presStyleIdx="0" presStyleCnt="1" custScaleX="220492" custScaleY="100280">
        <dgm:presLayoutVars>
          <dgm:chPref val="3"/>
        </dgm:presLayoutVars>
      </dgm:prSet>
      <dgm:spPr/>
    </dgm:pt>
    <dgm:pt modelId="{54CA1819-FA1A-8D43-8920-0BE5928CDF95}" type="pres">
      <dgm:prSet presAssocID="{1C953D1C-0168-874F-8E08-82376AC9AA89}" presName="rootConnector1" presStyleLbl="node1" presStyleIdx="0" presStyleCnt="0"/>
      <dgm:spPr/>
    </dgm:pt>
    <dgm:pt modelId="{49136D1A-ED76-324A-9563-5849CD4596BD}" type="pres">
      <dgm:prSet presAssocID="{1C953D1C-0168-874F-8E08-82376AC9AA89}" presName="hierChild2" presStyleCnt="0"/>
      <dgm:spPr/>
    </dgm:pt>
    <dgm:pt modelId="{AAA9471B-F942-CF43-8BAC-0C0C1E829C41}" type="pres">
      <dgm:prSet presAssocID="{820A6683-D201-A347-A731-02ED5B8873FD}" presName="Name37" presStyleLbl="parChTrans1D2" presStyleIdx="0" presStyleCnt="3"/>
      <dgm:spPr/>
    </dgm:pt>
    <dgm:pt modelId="{F58D6BC8-8CDA-3449-AA63-F26CFAAC66DE}" type="pres">
      <dgm:prSet presAssocID="{5152EFBB-CB70-D240-A17B-59F2566BC492}" presName="hierRoot2" presStyleCnt="0">
        <dgm:presLayoutVars>
          <dgm:hierBranch val="init"/>
        </dgm:presLayoutVars>
      </dgm:prSet>
      <dgm:spPr/>
    </dgm:pt>
    <dgm:pt modelId="{1B28D202-B02B-3147-B503-56EC7A734064}" type="pres">
      <dgm:prSet presAssocID="{5152EFBB-CB70-D240-A17B-59F2566BC492}" presName="rootComposite" presStyleCnt="0"/>
      <dgm:spPr/>
    </dgm:pt>
    <dgm:pt modelId="{8DF96476-8968-F844-A91D-103FA5D8FFD8}" type="pres">
      <dgm:prSet presAssocID="{5152EFBB-CB70-D240-A17B-59F2566BC492}" presName="rootText" presStyleLbl="node2" presStyleIdx="0" presStyleCnt="3" custScaleX="211414" custScaleY="99924" custLinFactX="-35286" custLinFactNeighborX="-100000" custLinFactNeighborY="12804">
        <dgm:presLayoutVars>
          <dgm:chPref val="3"/>
        </dgm:presLayoutVars>
      </dgm:prSet>
      <dgm:spPr/>
    </dgm:pt>
    <dgm:pt modelId="{70EAE374-BA77-7A4B-A307-AA0D02891D1B}" type="pres">
      <dgm:prSet presAssocID="{5152EFBB-CB70-D240-A17B-59F2566BC492}" presName="rootConnector" presStyleLbl="node2" presStyleIdx="0" presStyleCnt="3"/>
      <dgm:spPr/>
    </dgm:pt>
    <dgm:pt modelId="{AA2A708B-0A4B-D34A-802D-D8FA5BC6AB68}" type="pres">
      <dgm:prSet presAssocID="{5152EFBB-CB70-D240-A17B-59F2566BC492}" presName="hierChild4" presStyleCnt="0"/>
      <dgm:spPr/>
    </dgm:pt>
    <dgm:pt modelId="{A584C349-DA70-3E47-9FC7-554B4B8AC8A7}" type="pres">
      <dgm:prSet presAssocID="{5152EFBB-CB70-D240-A17B-59F2566BC492}" presName="hierChild5" presStyleCnt="0"/>
      <dgm:spPr/>
    </dgm:pt>
    <dgm:pt modelId="{267AD21D-17F2-0A43-8B4F-2DE017A0308E}" type="pres">
      <dgm:prSet presAssocID="{729E381A-7091-1C44-AAE0-4F43E1DD7A83}" presName="Name37" presStyleLbl="parChTrans1D2" presStyleIdx="1" presStyleCnt="3"/>
      <dgm:spPr/>
    </dgm:pt>
    <dgm:pt modelId="{069626FF-D00B-164D-B4F0-DD87ABA1334B}" type="pres">
      <dgm:prSet presAssocID="{A2D2C26E-D54B-CC40-9DE1-563D111E22E8}" presName="hierRoot2" presStyleCnt="0">
        <dgm:presLayoutVars>
          <dgm:hierBranch val="init"/>
        </dgm:presLayoutVars>
      </dgm:prSet>
      <dgm:spPr/>
    </dgm:pt>
    <dgm:pt modelId="{7974121D-B862-BE4D-91F2-53498B59D55B}" type="pres">
      <dgm:prSet presAssocID="{A2D2C26E-D54B-CC40-9DE1-563D111E22E8}" presName="rootComposite" presStyleCnt="0"/>
      <dgm:spPr/>
    </dgm:pt>
    <dgm:pt modelId="{FE0BBC4B-6293-1A49-B0F5-C0DBEC150D73}" type="pres">
      <dgm:prSet presAssocID="{A2D2C26E-D54B-CC40-9DE1-563D111E22E8}" presName="rootText" presStyleLbl="node2" presStyleIdx="1" presStyleCnt="3" custScaleX="226300" custScaleY="103845" custLinFactNeighborX="6791" custLinFactNeighborY="10148">
        <dgm:presLayoutVars>
          <dgm:chPref val="3"/>
        </dgm:presLayoutVars>
      </dgm:prSet>
      <dgm:spPr/>
    </dgm:pt>
    <dgm:pt modelId="{1548A223-AE62-F54B-8116-3D957C482736}" type="pres">
      <dgm:prSet presAssocID="{A2D2C26E-D54B-CC40-9DE1-563D111E22E8}" presName="rootConnector" presStyleLbl="node2" presStyleIdx="1" presStyleCnt="3"/>
      <dgm:spPr/>
    </dgm:pt>
    <dgm:pt modelId="{D95F95D4-E3E0-754E-9061-0E32C688D996}" type="pres">
      <dgm:prSet presAssocID="{A2D2C26E-D54B-CC40-9DE1-563D111E22E8}" presName="hierChild4" presStyleCnt="0"/>
      <dgm:spPr/>
    </dgm:pt>
    <dgm:pt modelId="{0B4A5152-815B-464B-A564-5E11C1E936E0}" type="pres">
      <dgm:prSet presAssocID="{A2D2C26E-D54B-CC40-9DE1-563D111E22E8}" presName="hierChild5" presStyleCnt="0"/>
      <dgm:spPr/>
    </dgm:pt>
    <dgm:pt modelId="{19F74AD3-B45F-F943-8C0A-BA9CDC785BD1}" type="pres">
      <dgm:prSet presAssocID="{51E96DB9-CA6C-2F4F-94BE-74D3C4307D7C}" presName="Name37" presStyleLbl="parChTrans1D2" presStyleIdx="2" presStyleCnt="3"/>
      <dgm:spPr/>
    </dgm:pt>
    <dgm:pt modelId="{2578366B-1B1D-4045-88B5-0E6AE8EE5B15}" type="pres">
      <dgm:prSet presAssocID="{FE4B9318-86B2-7347-BB0F-DC46BA361C2D}" presName="hierRoot2" presStyleCnt="0">
        <dgm:presLayoutVars>
          <dgm:hierBranch val="init"/>
        </dgm:presLayoutVars>
      </dgm:prSet>
      <dgm:spPr/>
    </dgm:pt>
    <dgm:pt modelId="{626D61FB-5975-8448-BF9D-2AF61E271705}" type="pres">
      <dgm:prSet presAssocID="{FE4B9318-86B2-7347-BB0F-DC46BA361C2D}" presName="rootComposite" presStyleCnt="0"/>
      <dgm:spPr/>
    </dgm:pt>
    <dgm:pt modelId="{64F128E7-B31B-F645-91AB-60907CA86CBA}" type="pres">
      <dgm:prSet presAssocID="{FE4B9318-86B2-7347-BB0F-DC46BA361C2D}" presName="rootText" presStyleLbl="node2" presStyleIdx="2" presStyleCnt="3" custScaleX="224996" custLinFactX="64163" custLinFactNeighborX="100000" custLinFactNeighborY="7138">
        <dgm:presLayoutVars>
          <dgm:chPref val="3"/>
        </dgm:presLayoutVars>
      </dgm:prSet>
      <dgm:spPr/>
    </dgm:pt>
    <dgm:pt modelId="{D0ADC835-5C10-094F-AD96-19217F6CAB7F}" type="pres">
      <dgm:prSet presAssocID="{FE4B9318-86B2-7347-BB0F-DC46BA361C2D}" presName="rootConnector" presStyleLbl="node2" presStyleIdx="2" presStyleCnt="3"/>
      <dgm:spPr/>
    </dgm:pt>
    <dgm:pt modelId="{C0224A5B-8744-8E4C-9F2A-8C95C68D4D1C}" type="pres">
      <dgm:prSet presAssocID="{FE4B9318-86B2-7347-BB0F-DC46BA361C2D}" presName="hierChild4" presStyleCnt="0"/>
      <dgm:spPr/>
    </dgm:pt>
    <dgm:pt modelId="{1A6D48C3-E831-8D43-AE8D-4BBDC12FAE9D}" type="pres">
      <dgm:prSet presAssocID="{FE4B9318-86B2-7347-BB0F-DC46BA361C2D}" presName="hierChild5" presStyleCnt="0"/>
      <dgm:spPr/>
    </dgm:pt>
    <dgm:pt modelId="{D1597CF7-8399-214F-BA6B-B862EAC67E7F}" type="pres">
      <dgm:prSet presAssocID="{1C953D1C-0168-874F-8E08-82376AC9AA89}" presName="hierChild3" presStyleCnt="0"/>
      <dgm:spPr/>
    </dgm:pt>
  </dgm:ptLst>
  <dgm:cxnLst>
    <dgm:cxn modelId="{CDA5E50C-6D0D-0048-BECA-E53A9D74627A}" type="presOf" srcId="{729E381A-7091-1C44-AAE0-4F43E1DD7A83}" destId="{267AD21D-17F2-0A43-8B4F-2DE017A0308E}" srcOrd="0" destOrd="0" presId="urn:microsoft.com/office/officeart/2005/8/layout/orgChart1"/>
    <dgm:cxn modelId="{08A29410-EDC1-F844-8BEB-F7043BE2A298}" type="presOf" srcId="{51E96DB9-CA6C-2F4F-94BE-74D3C4307D7C}" destId="{19F74AD3-B45F-F943-8C0A-BA9CDC785BD1}" srcOrd="0" destOrd="0" presId="urn:microsoft.com/office/officeart/2005/8/layout/orgChart1"/>
    <dgm:cxn modelId="{34B98D16-1297-E94E-AB85-197A2FA6D2D0}" type="presOf" srcId="{1C953D1C-0168-874F-8E08-82376AC9AA89}" destId="{54CA1819-FA1A-8D43-8920-0BE5928CDF95}" srcOrd="1" destOrd="0" presId="urn:microsoft.com/office/officeart/2005/8/layout/orgChart1"/>
    <dgm:cxn modelId="{47BB0034-E5E8-B74A-9A67-422B8367AB10}" type="presOf" srcId="{FE4B9318-86B2-7347-BB0F-DC46BA361C2D}" destId="{64F128E7-B31B-F645-91AB-60907CA86CBA}" srcOrd="0" destOrd="0" presId="urn:microsoft.com/office/officeart/2005/8/layout/orgChart1"/>
    <dgm:cxn modelId="{9DE93A4C-8774-0B48-ABCA-FAC2B43A2862}" srcId="{1C953D1C-0168-874F-8E08-82376AC9AA89}" destId="{5152EFBB-CB70-D240-A17B-59F2566BC492}" srcOrd="0" destOrd="0" parTransId="{820A6683-D201-A347-A731-02ED5B8873FD}" sibTransId="{6B3FD5C7-28A4-FD45-B5AA-F66DDFA27662}"/>
    <dgm:cxn modelId="{AA718D57-E866-CF44-8752-F8027BDFD803}" type="presOf" srcId="{5152EFBB-CB70-D240-A17B-59F2566BC492}" destId="{70EAE374-BA77-7A4B-A307-AA0D02891D1B}" srcOrd="1" destOrd="0" presId="urn:microsoft.com/office/officeart/2005/8/layout/orgChart1"/>
    <dgm:cxn modelId="{3B86CB7F-C8D4-F445-81DE-C63D8D4D4C1E}" type="presOf" srcId="{179CCE87-B850-1140-B115-8B250543E19E}" destId="{5C7BD3FD-53A8-C44F-856C-1D51D97BA2F9}" srcOrd="0" destOrd="0" presId="urn:microsoft.com/office/officeart/2005/8/layout/orgChart1"/>
    <dgm:cxn modelId="{B5C64993-A5EB-3443-8DC1-3520503D5088}" srcId="{1C953D1C-0168-874F-8E08-82376AC9AA89}" destId="{FE4B9318-86B2-7347-BB0F-DC46BA361C2D}" srcOrd="2" destOrd="0" parTransId="{51E96DB9-CA6C-2F4F-94BE-74D3C4307D7C}" sibTransId="{44BEF4E1-8105-B44E-AE7D-F2BC990FE051}"/>
    <dgm:cxn modelId="{265CE198-22EA-E246-9E72-A5D7F808B405}" type="presOf" srcId="{A2D2C26E-D54B-CC40-9DE1-563D111E22E8}" destId="{FE0BBC4B-6293-1A49-B0F5-C0DBEC150D73}" srcOrd="0" destOrd="0" presId="urn:microsoft.com/office/officeart/2005/8/layout/orgChart1"/>
    <dgm:cxn modelId="{B2F80FB2-A8B5-9E42-9D2E-43927C39A50A}" srcId="{179CCE87-B850-1140-B115-8B250543E19E}" destId="{1C953D1C-0168-874F-8E08-82376AC9AA89}" srcOrd="0" destOrd="0" parTransId="{B06924F8-969B-2149-A4E8-C8BFE95F215D}" sibTransId="{807D0AB0-A006-EB42-8921-DC6A0449C59A}"/>
    <dgm:cxn modelId="{A9BAC3BA-6ED7-AD4C-AA23-B7F0B1E59111}" type="presOf" srcId="{FE4B9318-86B2-7347-BB0F-DC46BA361C2D}" destId="{D0ADC835-5C10-094F-AD96-19217F6CAB7F}" srcOrd="1" destOrd="0" presId="urn:microsoft.com/office/officeart/2005/8/layout/orgChart1"/>
    <dgm:cxn modelId="{6EBA53C3-3508-C246-AC93-E73CBB4CEBDD}" type="presOf" srcId="{820A6683-D201-A347-A731-02ED5B8873FD}" destId="{AAA9471B-F942-CF43-8BAC-0C0C1E829C41}" srcOrd="0" destOrd="0" presId="urn:microsoft.com/office/officeart/2005/8/layout/orgChart1"/>
    <dgm:cxn modelId="{5FCA89C8-70DC-5F4E-BE51-B1960D99994A}" type="presOf" srcId="{5152EFBB-CB70-D240-A17B-59F2566BC492}" destId="{8DF96476-8968-F844-A91D-103FA5D8FFD8}" srcOrd="0" destOrd="0" presId="urn:microsoft.com/office/officeart/2005/8/layout/orgChart1"/>
    <dgm:cxn modelId="{9DD8FCCD-09F1-ED40-B1C5-53D295C5730C}" type="presOf" srcId="{1C953D1C-0168-874F-8E08-82376AC9AA89}" destId="{D9948DB5-F375-8047-BA03-B73C37A8F30E}" srcOrd="0" destOrd="0" presId="urn:microsoft.com/office/officeart/2005/8/layout/orgChart1"/>
    <dgm:cxn modelId="{7DB336DF-ED70-D040-89BB-D20655E09E82}" srcId="{1C953D1C-0168-874F-8E08-82376AC9AA89}" destId="{A2D2C26E-D54B-CC40-9DE1-563D111E22E8}" srcOrd="1" destOrd="0" parTransId="{729E381A-7091-1C44-AAE0-4F43E1DD7A83}" sibTransId="{05BBBAF7-4FC7-F34A-86DA-B97C067E9288}"/>
    <dgm:cxn modelId="{69EBA2F2-E21F-0645-A27F-6081E73B1607}" type="presOf" srcId="{A2D2C26E-D54B-CC40-9DE1-563D111E22E8}" destId="{1548A223-AE62-F54B-8116-3D957C482736}" srcOrd="1" destOrd="0" presId="urn:microsoft.com/office/officeart/2005/8/layout/orgChart1"/>
    <dgm:cxn modelId="{0ADA1340-8FDF-8848-97DF-5B54B97E7D55}" type="presParOf" srcId="{5C7BD3FD-53A8-C44F-856C-1D51D97BA2F9}" destId="{DB6DE81D-AC85-404B-8850-A12A389EEAF6}" srcOrd="0" destOrd="0" presId="urn:microsoft.com/office/officeart/2005/8/layout/orgChart1"/>
    <dgm:cxn modelId="{09539225-ECFE-234A-889E-E6CC683BB85C}" type="presParOf" srcId="{DB6DE81D-AC85-404B-8850-A12A389EEAF6}" destId="{797DE616-C43E-B74E-B5A2-A5E699123B69}" srcOrd="0" destOrd="0" presId="urn:microsoft.com/office/officeart/2005/8/layout/orgChart1"/>
    <dgm:cxn modelId="{AFAF3D20-6F42-B649-90DD-A97302776FF1}" type="presParOf" srcId="{797DE616-C43E-B74E-B5A2-A5E699123B69}" destId="{D9948DB5-F375-8047-BA03-B73C37A8F30E}" srcOrd="0" destOrd="0" presId="urn:microsoft.com/office/officeart/2005/8/layout/orgChart1"/>
    <dgm:cxn modelId="{1DF18DF5-EDC6-F44A-A576-A60C977689E9}" type="presParOf" srcId="{797DE616-C43E-B74E-B5A2-A5E699123B69}" destId="{54CA1819-FA1A-8D43-8920-0BE5928CDF95}" srcOrd="1" destOrd="0" presId="urn:microsoft.com/office/officeart/2005/8/layout/orgChart1"/>
    <dgm:cxn modelId="{D6BFA4AA-9850-3342-A343-8EEA31699C2D}" type="presParOf" srcId="{DB6DE81D-AC85-404B-8850-A12A389EEAF6}" destId="{49136D1A-ED76-324A-9563-5849CD4596BD}" srcOrd="1" destOrd="0" presId="urn:microsoft.com/office/officeart/2005/8/layout/orgChart1"/>
    <dgm:cxn modelId="{C2BAF74B-751F-D047-9932-A442717020F9}" type="presParOf" srcId="{49136D1A-ED76-324A-9563-5849CD4596BD}" destId="{AAA9471B-F942-CF43-8BAC-0C0C1E829C41}" srcOrd="0" destOrd="0" presId="urn:microsoft.com/office/officeart/2005/8/layout/orgChart1"/>
    <dgm:cxn modelId="{29CDA22C-D35E-8541-8D51-F3939C9DDE8D}" type="presParOf" srcId="{49136D1A-ED76-324A-9563-5849CD4596BD}" destId="{F58D6BC8-8CDA-3449-AA63-F26CFAAC66DE}" srcOrd="1" destOrd="0" presId="urn:microsoft.com/office/officeart/2005/8/layout/orgChart1"/>
    <dgm:cxn modelId="{C9EBBC97-E2A2-ED4A-9B2C-AD42C4346583}" type="presParOf" srcId="{F58D6BC8-8CDA-3449-AA63-F26CFAAC66DE}" destId="{1B28D202-B02B-3147-B503-56EC7A734064}" srcOrd="0" destOrd="0" presId="urn:microsoft.com/office/officeart/2005/8/layout/orgChart1"/>
    <dgm:cxn modelId="{DD2A6000-70CF-9141-89FA-16E6804154BB}" type="presParOf" srcId="{1B28D202-B02B-3147-B503-56EC7A734064}" destId="{8DF96476-8968-F844-A91D-103FA5D8FFD8}" srcOrd="0" destOrd="0" presId="urn:microsoft.com/office/officeart/2005/8/layout/orgChart1"/>
    <dgm:cxn modelId="{CFA039FF-9E25-964B-B0C8-3B4158FBC4E4}" type="presParOf" srcId="{1B28D202-B02B-3147-B503-56EC7A734064}" destId="{70EAE374-BA77-7A4B-A307-AA0D02891D1B}" srcOrd="1" destOrd="0" presId="urn:microsoft.com/office/officeart/2005/8/layout/orgChart1"/>
    <dgm:cxn modelId="{3ED6963B-490C-6548-9230-8838B1660208}" type="presParOf" srcId="{F58D6BC8-8CDA-3449-AA63-F26CFAAC66DE}" destId="{AA2A708B-0A4B-D34A-802D-D8FA5BC6AB68}" srcOrd="1" destOrd="0" presId="urn:microsoft.com/office/officeart/2005/8/layout/orgChart1"/>
    <dgm:cxn modelId="{F543C77F-3FAD-9B4E-956C-62C3C198EB1C}" type="presParOf" srcId="{F58D6BC8-8CDA-3449-AA63-F26CFAAC66DE}" destId="{A584C349-DA70-3E47-9FC7-554B4B8AC8A7}" srcOrd="2" destOrd="0" presId="urn:microsoft.com/office/officeart/2005/8/layout/orgChart1"/>
    <dgm:cxn modelId="{D45F61CE-2A77-2E44-8D0D-2417F8040173}" type="presParOf" srcId="{49136D1A-ED76-324A-9563-5849CD4596BD}" destId="{267AD21D-17F2-0A43-8B4F-2DE017A0308E}" srcOrd="2" destOrd="0" presId="urn:microsoft.com/office/officeart/2005/8/layout/orgChart1"/>
    <dgm:cxn modelId="{9798498C-6381-644C-AA68-EC00C3CE4748}" type="presParOf" srcId="{49136D1A-ED76-324A-9563-5849CD4596BD}" destId="{069626FF-D00B-164D-B4F0-DD87ABA1334B}" srcOrd="3" destOrd="0" presId="urn:microsoft.com/office/officeart/2005/8/layout/orgChart1"/>
    <dgm:cxn modelId="{0ACB25D8-6FB3-4645-85E7-0D7FC83366CE}" type="presParOf" srcId="{069626FF-D00B-164D-B4F0-DD87ABA1334B}" destId="{7974121D-B862-BE4D-91F2-53498B59D55B}" srcOrd="0" destOrd="0" presId="urn:microsoft.com/office/officeart/2005/8/layout/orgChart1"/>
    <dgm:cxn modelId="{13598BDC-24AF-E645-B4B2-DE716B282CD8}" type="presParOf" srcId="{7974121D-B862-BE4D-91F2-53498B59D55B}" destId="{FE0BBC4B-6293-1A49-B0F5-C0DBEC150D73}" srcOrd="0" destOrd="0" presId="urn:microsoft.com/office/officeart/2005/8/layout/orgChart1"/>
    <dgm:cxn modelId="{69DAA390-8545-7545-B33D-EABF06CE66AE}" type="presParOf" srcId="{7974121D-B862-BE4D-91F2-53498B59D55B}" destId="{1548A223-AE62-F54B-8116-3D957C482736}" srcOrd="1" destOrd="0" presId="urn:microsoft.com/office/officeart/2005/8/layout/orgChart1"/>
    <dgm:cxn modelId="{EA7519F4-9F3C-C349-B522-EECF16DD7B2D}" type="presParOf" srcId="{069626FF-D00B-164D-B4F0-DD87ABA1334B}" destId="{D95F95D4-E3E0-754E-9061-0E32C688D996}" srcOrd="1" destOrd="0" presId="urn:microsoft.com/office/officeart/2005/8/layout/orgChart1"/>
    <dgm:cxn modelId="{3EEB1EB1-33B6-FB42-BB43-FCD72C451C03}" type="presParOf" srcId="{069626FF-D00B-164D-B4F0-DD87ABA1334B}" destId="{0B4A5152-815B-464B-A564-5E11C1E936E0}" srcOrd="2" destOrd="0" presId="urn:microsoft.com/office/officeart/2005/8/layout/orgChart1"/>
    <dgm:cxn modelId="{FD70F5EF-F3E9-5D40-9F94-AFFFBD7B2662}" type="presParOf" srcId="{49136D1A-ED76-324A-9563-5849CD4596BD}" destId="{19F74AD3-B45F-F943-8C0A-BA9CDC785BD1}" srcOrd="4" destOrd="0" presId="urn:microsoft.com/office/officeart/2005/8/layout/orgChart1"/>
    <dgm:cxn modelId="{D7C43BCE-2EF2-EA4A-94B9-4B480DEE21A6}" type="presParOf" srcId="{49136D1A-ED76-324A-9563-5849CD4596BD}" destId="{2578366B-1B1D-4045-88B5-0E6AE8EE5B15}" srcOrd="5" destOrd="0" presId="urn:microsoft.com/office/officeart/2005/8/layout/orgChart1"/>
    <dgm:cxn modelId="{75111770-8B5C-2D47-BE51-A4E53D738B33}" type="presParOf" srcId="{2578366B-1B1D-4045-88B5-0E6AE8EE5B15}" destId="{626D61FB-5975-8448-BF9D-2AF61E271705}" srcOrd="0" destOrd="0" presId="urn:microsoft.com/office/officeart/2005/8/layout/orgChart1"/>
    <dgm:cxn modelId="{2C8BD561-631D-5249-B55F-30589ACD0BB3}" type="presParOf" srcId="{626D61FB-5975-8448-BF9D-2AF61E271705}" destId="{64F128E7-B31B-F645-91AB-60907CA86CBA}" srcOrd="0" destOrd="0" presId="urn:microsoft.com/office/officeart/2005/8/layout/orgChart1"/>
    <dgm:cxn modelId="{78B7B83A-AB23-1545-B837-A053F5498C1D}" type="presParOf" srcId="{626D61FB-5975-8448-BF9D-2AF61E271705}" destId="{D0ADC835-5C10-094F-AD96-19217F6CAB7F}" srcOrd="1" destOrd="0" presId="urn:microsoft.com/office/officeart/2005/8/layout/orgChart1"/>
    <dgm:cxn modelId="{92AB478D-A456-5147-966C-CB954075A6D6}" type="presParOf" srcId="{2578366B-1B1D-4045-88B5-0E6AE8EE5B15}" destId="{C0224A5B-8744-8E4C-9F2A-8C95C68D4D1C}" srcOrd="1" destOrd="0" presId="urn:microsoft.com/office/officeart/2005/8/layout/orgChart1"/>
    <dgm:cxn modelId="{9B7F8C99-7BDD-A749-834A-0F0CD7719E3B}" type="presParOf" srcId="{2578366B-1B1D-4045-88B5-0E6AE8EE5B15}" destId="{1A6D48C3-E831-8D43-AE8D-4BBDC12FAE9D}" srcOrd="2" destOrd="0" presId="urn:microsoft.com/office/officeart/2005/8/layout/orgChart1"/>
    <dgm:cxn modelId="{3BD41C83-78B7-7A47-A8BB-C2AB1BAAF9ED}" type="presParOf" srcId="{DB6DE81D-AC85-404B-8850-A12A389EEAF6}" destId="{D1597CF7-8399-214F-BA6B-B862EAC67E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74AD3-B45F-F943-8C0A-BA9CDC785BD1}">
      <dsp:nvSpPr>
        <dsp:cNvPr id="0" name=""/>
        <dsp:cNvSpPr/>
      </dsp:nvSpPr>
      <dsp:spPr>
        <a:xfrm>
          <a:off x="5475125" y="547068"/>
          <a:ext cx="4247680" cy="2501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539"/>
              </a:lnTo>
              <a:lnTo>
                <a:pt x="4247680" y="135539"/>
              </a:lnTo>
              <a:lnTo>
                <a:pt x="4247680" y="25010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7AD21D-17F2-0A43-8B4F-2DE017A0308E}">
      <dsp:nvSpPr>
        <dsp:cNvPr id="0" name=""/>
        <dsp:cNvSpPr/>
      </dsp:nvSpPr>
      <dsp:spPr>
        <a:xfrm>
          <a:off x="5429405" y="547068"/>
          <a:ext cx="91440" cy="22912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912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A9471B-F942-CF43-8BAC-0C0C1E829C41}">
      <dsp:nvSpPr>
        <dsp:cNvPr id="0" name=""/>
        <dsp:cNvSpPr/>
      </dsp:nvSpPr>
      <dsp:spPr>
        <a:xfrm>
          <a:off x="1307913" y="547068"/>
          <a:ext cx="4167212" cy="250518"/>
        </a:xfrm>
        <a:custGeom>
          <a:avLst/>
          <a:gdLst/>
          <a:ahLst/>
          <a:cxnLst/>
          <a:rect l="0" t="0" r="0" b="0"/>
          <a:pathLst>
            <a:path>
              <a:moveTo>
                <a:pt x="4167212" y="0"/>
              </a:moveTo>
              <a:lnTo>
                <a:pt x="4167212" y="135954"/>
              </a:lnTo>
              <a:lnTo>
                <a:pt x="0" y="135954"/>
              </a:lnTo>
              <a:lnTo>
                <a:pt x="0" y="25051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948DB5-F375-8047-BA03-B73C37A8F30E}">
      <dsp:nvSpPr>
        <dsp:cNvPr id="0" name=""/>
        <dsp:cNvSpPr/>
      </dsp:nvSpPr>
      <dsp:spPr>
        <a:xfrm>
          <a:off x="4272251" y="0"/>
          <a:ext cx="2405748" cy="54706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/>
            <a:t>에너지 절약</a:t>
          </a:r>
          <a:endParaRPr lang="en-US" sz="2400" kern="1200" dirty="0"/>
        </a:p>
      </dsp:txBody>
      <dsp:txXfrm>
        <a:off x="4272251" y="0"/>
        <a:ext cx="2405748" cy="547068"/>
      </dsp:txXfrm>
    </dsp:sp>
    <dsp:sp modelId="{8DF96476-8968-F844-A91D-103FA5D8FFD8}">
      <dsp:nvSpPr>
        <dsp:cNvPr id="0" name=""/>
        <dsp:cNvSpPr/>
      </dsp:nvSpPr>
      <dsp:spPr>
        <a:xfrm>
          <a:off x="154563" y="797586"/>
          <a:ext cx="2306699" cy="5451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/>
            <a:t>전기</a:t>
          </a:r>
          <a:endParaRPr lang="en-US" sz="2400" kern="1200" dirty="0"/>
        </a:p>
      </dsp:txBody>
      <dsp:txXfrm>
        <a:off x="154563" y="797586"/>
        <a:ext cx="2306699" cy="545126"/>
      </dsp:txXfrm>
    </dsp:sp>
    <dsp:sp modelId="{FE0BBC4B-6293-1A49-B0F5-C0DBEC150D73}">
      <dsp:nvSpPr>
        <dsp:cNvPr id="0" name=""/>
        <dsp:cNvSpPr/>
      </dsp:nvSpPr>
      <dsp:spPr>
        <a:xfrm>
          <a:off x="4240566" y="776196"/>
          <a:ext cx="2469118" cy="5665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/>
            <a:t>물</a:t>
          </a:r>
          <a:endParaRPr lang="en-US" sz="2400" kern="1200" dirty="0"/>
        </a:p>
      </dsp:txBody>
      <dsp:txXfrm>
        <a:off x="4240566" y="776196"/>
        <a:ext cx="2469118" cy="566516"/>
      </dsp:txXfrm>
    </dsp:sp>
    <dsp:sp modelId="{64F128E7-B31B-F645-91AB-60907CA86CBA}">
      <dsp:nvSpPr>
        <dsp:cNvPr id="0" name=""/>
        <dsp:cNvSpPr/>
      </dsp:nvSpPr>
      <dsp:spPr>
        <a:xfrm>
          <a:off x="8495360" y="797172"/>
          <a:ext cx="2454890" cy="54554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kern="1200" dirty="0"/>
            <a:t>가스</a:t>
          </a:r>
          <a:endParaRPr lang="en-US" sz="2400" kern="1200" dirty="0"/>
        </a:p>
      </dsp:txBody>
      <dsp:txXfrm>
        <a:off x="8495360" y="797172"/>
        <a:ext cx="2454890" cy="545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C93B2-DE53-EA48-A5EF-EBA14E75853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95137E-1864-CB48-8175-3A237DC2E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35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11886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5137E-1864-CB48-8175-3A237DC2E57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99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3" name="슬라이드 이미지 개체 틀 1">
            <a:extLst>
              <a:ext uri="{FF2B5EF4-FFF2-40B4-BE49-F238E27FC236}">
                <a16:creationId xmlns:a16="http://schemas.microsoft.com/office/drawing/2014/main" id="{503B6E90-1CF6-6B46-A8E2-938BD513D8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2994" name="슬라이드 노트 개체 틀 2">
            <a:extLst>
              <a:ext uri="{FF2B5EF4-FFF2-40B4-BE49-F238E27FC236}">
                <a16:creationId xmlns:a16="http://schemas.microsoft.com/office/drawing/2014/main" id="{F8917B2E-D78C-9948-8D37-42561DF5C9F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 eaLnBrk="1" hangingPunct="1">
              <a:buFontTx/>
              <a:buAutoNum type="arabicPeriod"/>
            </a:pPr>
            <a:r>
              <a:rPr lang="en-US" altLang="ko-KR" dirty="0"/>
              <a:t>Usage (Introduction)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ko-KR" dirty="0"/>
              <a:t>Structure</a:t>
            </a:r>
          </a:p>
          <a:p>
            <a:pPr marL="228600" indent="-228600" eaLnBrk="1" hangingPunct="1">
              <a:buFontTx/>
              <a:buAutoNum type="arabicPeriod"/>
            </a:pPr>
            <a:r>
              <a:rPr lang="en-US" altLang="ko-KR" dirty="0"/>
              <a:t>Structure </a:t>
            </a:r>
            <a:r>
              <a:rPr lang="en-US" altLang="ko-KR" dirty="0" err="1"/>
              <a:t>P.ractice</a:t>
            </a:r>
            <a:endParaRPr lang="ko-KR" altLang="en-US" dirty="0"/>
          </a:p>
        </p:txBody>
      </p:sp>
      <p:sp>
        <p:nvSpPr>
          <p:cNvPr id="212995" name="슬라이드 번호 개체 틀 3">
            <a:extLst>
              <a:ext uri="{FF2B5EF4-FFF2-40B4-BE49-F238E27FC236}">
                <a16:creationId xmlns:a16="http://schemas.microsoft.com/office/drawing/2014/main" id="{6C8AB010-C3E6-AC40-8BDD-1BB29A1134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6A6262A-3080-7442-B8EE-EC13D91498A8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4132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슬라이드 이미지 개체 틀 1">
            <a:extLst>
              <a:ext uri="{FF2B5EF4-FFF2-40B4-BE49-F238E27FC236}">
                <a16:creationId xmlns:a16="http://schemas.microsoft.com/office/drawing/2014/main" id="{7F68BD8D-B3D0-7845-9277-DFDC2314FD1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0F020CE-80A9-D643-AC1D-09BA394241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eaLnBrk="1" hangingPunct="1">
              <a:buFontTx/>
              <a:buAutoNum type="arabicPeriod"/>
              <a:defRPr/>
            </a:pPr>
            <a:r>
              <a:rPr lang="en-US" altLang="ko-KR" dirty="0"/>
              <a:t>Usage (Introduction)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US" altLang="ko-KR" dirty="0"/>
              <a:t>Structure</a:t>
            </a:r>
          </a:p>
          <a:p>
            <a:pPr marL="228600" indent="-228600" eaLnBrk="1" hangingPunct="1">
              <a:buFontTx/>
              <a:buAutoNum type="arabicPeriod"/>
              <a:defRPr/>
            </a:pPr>
            <a:r>
              <a:rPr lang="en-US" altLang="ko-KR" dirty="0"/>
              <a:t>Structure </a:t>
            </a:r>
            <a:r>
              <a:rPr lang="en-US" altLang="ko-KR" dirty="0" err="1"/>
              <a:t>P.ractice</a:t>
            </a:r>
            <a:endParaRPr lang="ko-KR" altLang="en-US" dirty="0"/>
          </a:p>
          <a:p>
            <a:pPr eaLnBrk="1" hangingPunct="1">
              <a:defRPr/>
            </a:pPr>
            <a:endParaRPr lang="ko-KR" altLang="en-US" dirty="0"/>
          </a:p>
        </p:txBody>
      </p:sp>
      <p:sp>
        <p:nvSpPr>
          <p:cNvPr id="215043" name="슬라이드 번호 개체 틀 3">
            <a:extLst>
              <a:ext uri="{FF2B5EF4-FFF2-40B4-BE49-F238E27FC236}">
                <a16:creationId xmlns:a16="http://schemas.microsoft.com/office/drawing/2014/main" id="{E7C043CE-6D26-CA47-A955-F6DFE815C1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3FD4892-4298-2141-9D9E-29F9267F6B8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4607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DE1CE-236B-3342-8B5A-A9274CCC17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C031AE-2CCA-3E47-81D2-8122AD56DB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4B92D6-0E4F-9A45-8963-1C6187D6C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5FF13-2EE8-9E42-A2CB-262754C25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6BB94-1DE1-D241-85A4-5108D2FE7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EFAF1-90B3-EF45-BC45-EA3033AAD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D0CB2E-D83C-124C-84B8-3512B48FA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E9F0CC-5020-1A4C-94C6-90AAE86A3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C7DD2-50DC-D14B-A45C-89D2F4A81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FE649-BFF1-E24D-A24D-CAFEE865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1AD9BD-07D2-C447-86BA-E852D867B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B38B8-9077-7149-A685-DD383C21A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62CF7-B01F-D849-BDA1-DD0A6649A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051D8-878E-1845-9EC5-ABAAB163F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144F6-B7D6-4544-BABD-B25157FAF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94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E57CA-1922-5840-A7D2-41368F6EF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13177-312F-BA40-952D-1785BD018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92CFF-7003-A841-84E3-1E3748D96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7B454-E609-FE4A-983E-E21CB88ED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BD66F-4825-A444-8824-8B50BB0BC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63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DF618-9090-DE45-82C2-CAE5D965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EEBEF0-1E72-8A40-B3C2-1AACC6294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662F-4434-3542-9EFE-9C1C7D785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094AC-071B-3545-9413-E7425D20F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C928D-B2DC-E54B-B709-E30F07B64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24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42B7-6760-A746-B7A3-8D06D8F45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0E96A-2C9A-1640-BF37-9AF1B9964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ED5351-E55E-5846-9FFB-8CE319789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B3BD48-F851-D14C-9C6F-4A2489995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24C4D-0582-CC49-A6F3-FF9A3FB4F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5A1CE2-4518-1C4A-A58B-8D49D2937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92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13DE7-1310-C644-81FA-56EE08638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25585-3AB8-3645-BB6D-C911A7CE8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A5F08-CC40-7B40-A05C-B4A37DBA2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EA9503-3F3D-0143-924D-DE4E653C07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AB99B2-829A-094A-B0AE-0AA15BB4A9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476678-4031-4045-977A-82DF07C18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AE0CB8-54C5-2B4F-8149-A73B73D0B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778A9D-F623-084B-997F-A96652C18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79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7DBDF-915D-2D44-BE85-8982B96C0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8CD55D-F5AE-E141-A422-6D1E2CF93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3ED6A4-40A9-C047-BA8F-427C614D3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1F356-F9B1-8F49-BDE6-F4AF3AF5A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79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F2B85-04A2-C944-9C68-4B532BF0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AE3C3A-B2D8-E747-B4AD-259DB31E3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268AA-CDF4-F14C-BB71-E038AEB7E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48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8897D-8848-D74A-94AB-E3FCB8A4D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F4413-BCEB-014E-ABFA-A8449EE09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08EA5C-3E25-6E4B-8494-94E27E7826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809622-2245-2649-8C80-0FA9FECAF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24E452-467B-064F-BEF6-F88FF193F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264613-FF68-A94D-A603-2B9FF48AE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522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EDD9B-8859-C546-B074-C87762AC8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7C81E-9959-0B4B-A4F2-560E351521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9C7EB-5E2F-7B4C-88B1-2C0264D8B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8359F3-E905-C644-A3FA-C13C4BA3F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62E565-8030-7A41-B434-C8CCF628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32235-B69C-E24D-89EB-C912C019C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75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D8259E-439A-574F-9552-CCEE12057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F0355-F9A8-AD41-AD51-83510EA78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5511A-627F-584F-B305-AFF0245A12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9DD8E-0B83-4C42-96EC-0EE9B4CE081D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2D0E5-0E7F-D64F-99B1-3F8B774F30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E90C9-BF32-6445-ACAA-550E59B85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1D837-43FB-A545-832A-B6E1438C5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57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EeO-6Vvu5c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400285139/flashcards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206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하다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칭찬은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고래도 춤추다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4653644" y="2838693"/>
            <a:ext cx="7053942" cy="2006233"/>
          </a:xfrm>
          <a:prstGeom prst="wedgeEllipseCallout">
            <a:avLst>
              <a:gd name="adj1" fmla="val -62558"/>
              <a:gd name="adj2" fmla="val 5521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</a:rPr>
              <a:t>칭찬은 고래도 춤추게 해요</a:t>
            </a:r>
            <a:r>
              <a:rPr lang="en-US" altLang="ko-KR" sz="3200" dirty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799265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DD5CE-AD6B-DD4C-BBBD-69DC746EE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164" y="3429000"/>
            <a:ext cx="20701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2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4949C-591C-1042-B22F-42959F2F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47877" cy="471895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FE7BCAD-8D91-6748-9933-CAE4D3240A49}"/>
              </a:ext>
            </a:extLst>
          </p:cNvPr>
          <p:cNvSpPr txBox="1">
            <a:spLocks/>
          </p:cNvSpPr>
          <p:nvPr/>
        </p:nvSpPr>
        <p:spPr>
          <a:xfrm>
            <a:off x="3978804" y="63742"/>
            <a:ext cx="4234393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C4B38E-137C-814F-8332-75BE44D7BDC2}"/>
              </a:ext>
            </a:extLst>
          </p:cNvPr>
          <p:cNvSpPr txBox="1"/>
          <p:nvPr/>
        </p:nvSpPr>
        <p:spPr>
          <a:xfrm>
            <a:off x="4996543" y="1010750"/>
            <a:ext cx="6682946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소원을 이야기해 보세요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 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해 주세요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0A6BE0-F3B3-5E40-B93C-212D1F25DC22}"/>
              </a:ext>
            </a:extLst>
          </p:cNvPr>
          <p:cNvSpPr/>
          <p:nvPr/>
        </p:nvSpPr>
        <p:spPr>
          <a:xfrm>
            <a:off x="219513" y="4224048"/>
            <a:ext cx="11031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ac-</a:t>
            </a:r>
            <a:r>
              <a:rPr lang="en-US" sz="1200" dirty="0" err="1"/>
              <a:t>illust.com</a:t>
            </a:r>
            <a:endParaRPr lang="en-US" sz="1200" dirty="0"/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195EFB11-A2C8-D54E-986F-A8779FA33503}"/>
              </a:ext>
            </a:extLst>
          </p:cNvPr>
          <p:cNvSpPr/>
          <p:nvPr/>
        </p:nvSpPr>
        <p:spPr>
          <a:xfrm>
            <a:off x="5731329" y="1742743"/>
            <a:ext cx="6221185" cy="2029157"/>
          </a:xfrm>
          <a:prstGeom prst="cloudCallout">
            <a:avLst>
              <a:gd name="adj1" fmla="val -84530"/>
              <a:gd name="adj2" fmla="val 92941"/>
            </a:avLst>
          </a:prstGeom>
          <a:solidFill>
            <a:srgbClr val="9DD5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accent1">
                    <a:lumMod val="75000"/>
                  </a:schemeClr>
                </a:solidFill>
              </a:rPr>
              <a:t>건강하게 해 주세요</a:t>
            </a:r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75669B-FEC1-7B48-9D4A-36C47C3A878F}"/>
              </a:ext>
            </a:extLst>
          </p:cNvPr>
          <p:cNvSpPr/>
          <p:nvPr/>
        </p:nvSpPr>
        <p:spPr>
          <a:xfrm>
            <a:off x="673266" y="5026025"/>
            <a:ext cx="3114963" cy="8196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건강하다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56091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4949C-591C-1042-B22F-42959F2F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47877" cy="471895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FE7BCAD-8D91-6748-9933-CAE4D3240A49}"/>
              </a:ext>
            </a:extLst>
          </p:cNvPr>
          <p:cNvSpPr txBox="1">
            <a:spLocks/>
          </p:cNvSpPr>
          <p:nvPr/>
        </p:nvSpPr>
        <p:spPr>
          <a:xfrm>
            <a:off x="3978803" y="63742"/>
            <a:ext cx="4234393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C4B38E-137C-814F-8332-75BE44D7BDC2}"/>
              </a:ext>
            </a:extLst>
          </p:cNvPr>
          <p:cNvSpPr txBox="1"/>
          <p:nvPr/>
        </p:nvSpPr>
        <p:spPr>
          <a:xfrm>
            <a:off x="4996543" y="1010750"/>
            <a:ext cx="6682946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소원을 이야기해 보세요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 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해 주세요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0A6BE0-F3B3-5E40-B93C-212D1F25DC22}"/>
              </a:ext>
            </a:extLst>
          </p:cNvPr>
          <p:cNvSpPr/>
          <p:nvPr/>
        </p:nvSpPr>
        <p:spPr>
          <a:xfrm>
            <a:off x="219513" y="4224048"/>
            <a:ext cx="11031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ac-</a:t>
            </a:r>
            <a:r>
              <a:rPr lang="en-US" sz="1200" dirty="0" err="1"/>
              <a:t>illust.com</a:t>
            </a:r>
            <a:endParaRPr lang="en-US" sz="1200" dirty="0"/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195EFB11-A2C8-D54E-986F-A8779FA33503}"/>
              </a:ext>
            </a:extLst>
          </p:cNvPr>
          <p:cNvSpPr/>
          <p:nvPr/>
        </p:nvSpPr>
        <p:spPr>
          <a:xfrm>
            <a:off x="5731329" y="1742743"/>
            <a:ext cx="6221185" cy="2029157"/>
          </a:xfrm>
          <a:prstGeom prst="cloudCallout">
            <a:avLst>
              <a:gd name="adj1" fmla="val -84530"/>
              <a:gd name="adj2" fmla="val 92941"/>
            </a:avLst>
          </a:prstGeom>
          <a:solidFill>
            <a:srgbClr val="9DD5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accent1">
                    <a:lumMod val="75000"/>
                  </a:schemeClr>
                </a:solidFill>
              </a:rPr>
              <a:t>행복하게 해 주세요</a:t>
            </a:r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75669B-FEC1-7B48-9D4A-36C47C3A878F}"/>
              </a:ext>
            </a:extLst>
          </p:cNvPr>
          <p:cNvSpPr/>
          <p:nvPr/>
        </p:nvSpPr>
        <p:spPr>
          <a:xfrm>
            <a:off x="673266" y="5026025"/>
            <a:ext cx="3114963" cy="8196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행복하다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23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4949C-591C-1042-B22F-42959F2F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47877" cy="471895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FE7BCAD-8D91-6748-9933-CAE4D3240A49}"/>
              </a:ext>
            </a:extLst>
          </p:cNvPr>
          <p:cNvSpPr txBox="1">
            <a:spLocks/>
          </p:cNvSpPr>
          <p:nvPr/>
        </p:nvSpPr>
        <p:spPr>
          <a:xfrm>
            <a:off x="3978804" y="63742"/>
            <a:ext cx="4234393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C4B38E-137C-814F-8332-75BE44D7BDC2}"/>
              </a:ext>
            </a:extLst>
          </p:cNvPr>
          <p:cNvSpPr txBox="1"/>
          <p:nvPr/>
        </p:nvSpPr>
        <p:spPr>
          <a:xfrm>
            <a:off x="4996543" y="1010750"/>
            <a:ext cx="6682946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소원을 이야기해 보세요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 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해 주세요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0A6BE0-F3B3-5E40-B93C-212D1F25DC22}"/>
              </a:ext>
            </a:extLst>
          </p:cNvPr>
          <p:cNvSpPr/>
          <p:nvPr/>
        </p:nvSpPr>
        <p:spPr>
          <a:xfrm>
            <a:off x="219513" y="4224048"/>
            <a:ext cx="11031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ac-</a:t>
            </a:r>
            <a:r>
              <a:rPr lang="en-US" sz="1200" dirty="0" err="1"/>
              <a:t>illust.com</a:t>
            </a:r>
            <a:endParaRPr lang="en-US" sz="1200" dirty="0"/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195EFB11-A2C8-D54E-986F-A8779FA33503}"/>
              </a:ext>
            </a:extLst>
          </p:cNvPr>
          <p:cNvSpPr/>
          <p:nvPr/>
        </p:nvSpPr>
        <p:spPr>
          <a:xfrm>
            <a:off x="5731329" y="1742743"/>
            <a:ext cx="6221185" cy="2029157"/>
          </a:xfrm>
          <a:prstGeom prst="cloudCallout">
            <a:avLst>
              <a:gd name="adj1" fmla="val -84530"/>
              <a:gd name="adj2" fmla="val 92941"/>
            </a:avLst>
          </a:prstGeom>
          <a:solidFill>
            <a:srgbClr val="9DD5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accent1">
                    <a:lumMod val="75000"/>
                  </a:schemeClr>
                </a:solidFill>
              </a:rPr>
              <a:t>선물을 받게 해 주세요</a:t>
            </a:r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75669B-FEC1-7B48-9D4A-36C47C3A878F}"/>
              </a:ext>
            </a:extLst>
          </p:cNvPr>
          <p:cNvSpPr/>
          <p:nvPr/>
        </p:nvSpPr>
        <p:spPr>
          <a:xfrm>
            <a:off x="673266" y="5026025"/>
            <a:ext cx="3114963" cy="8196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선물을 받다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510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4949C-591C-1042-B22F-42959F2F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47877" cy="471895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FE7BCAD-8D91-6748-9933-CAE4D3240A49}"/>
              </a:ext>
            </a:extLst>
          </p:cNvPr>
          <p:cNvSpPr txBox="1">
            <a:spLocks/>
          </p:cNvSpPr>
          <p:nvPr/>
        </p:nvSpPr>
        <p:spPr>
          <a:xfrm>
            <a:off x="3978803" y="63742"/>
            <a:ext cx="4234393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C4B38E-137C-814F-8332-75BE44D7BDC2}"/>
              </a:ext>
            </a:extLst>
          </p:cNvPr>
          <p:cNvSpPr txBox="1"/>
          <p:nvPr/>
        </p:nvSpPr>
        <p:spPr>
          <a:xfrm>
            <a:off x="4996543" y="1010750"/>
            <a:ext cx="6682946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소원을 이야기해 보세요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 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해 주세요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0A6BE0-F3B3-5E40-B93C-212D1F25DC22}"/>
              </a:ext>
            </a:extLst>
          </p:cNvPr>
          <p:cNvSpPr/>
          <p:nvPr/>
        </p:nvSpPr>
        <p:spPr>
          <a:xfrm>
            <a:off x="219513" y="4224048"/>
            <a:ext cx="11031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ac-</a:t>
            </a:r>
            <a:r>
              <a:rPr lang="en-US" sz="1200" dirty="0" err="1"/>
              <a:t>illust.com</a:t>
            </a:r>
            <a:endParaRPr lang="en-US" sz="1200" dirty="0"/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195EFB11-A2C8-D54E-986F-A8779FA33503}"/>
              </a:ext>
            </a:extLst>
          </p:cNvPr>
          <p:cNvSpPr/>
          <p:nvPr/>
        </p:nvSpPr>
        <p:spPr>
          <a:xfrm>
            <a:off x="5247877" y="1742743"/>
            <a:ext cx="6944123" cy="2029157"/>
          </a:xfrm>
          <a:prstGeom prst="cloudCallout">
            <a:avLst>
              <a:gd name="adj1" fmla="val -84530"/>
              <a:gd name="adj2" fmla="val 92941"/>
            </a:avLst>
          </a:prstGeom>
          <a:solidFill>
            <a:srgbClr val="9DD5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accent1">
                    <a:lumMod val="75000"/>
                  </a:schemeClr>
                </a:solidFill>
              </a:rPr>
              <a:t>한국어를 잘 하게 해 주세요</a:t>
            </a:r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75669B-FEC1-7B48-9D4A-36C47C3A878F}"/>
              </a:ext>
            </a:extLst>
          </p:cNvPr>
          <p:cNvSpPr/>
          <p:nvPr/>
        </p:nvSpPr>
        <p:spPr>
          <a:xfrm>
            <a:off x="673266" y="5026025"/>
            <a:ext cx="3114963" cy="8196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한국어를 잘 하다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64987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4949C-591C-1042-B22F-42959F2F1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47877" cy="4718957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FE7BCAD-8D91-6748-9933-CAE4D3240A49}"/>
              </a:ext>
            </a:extLst>
          </p:cNvPr>
          <p:cNvSpPr txBox="1">
            <a:spLocks/>
          </p:cNvSpPr>
          <p:nvPr/>
        </p:nvSpPr>
        <p:spPr>
          <a:xfrm>
            <a:off x="3978803" y="63742"/>
            <a:ext cx="4234393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C4B38E-137C-814F-8332-75BE44D7BDC2}"/>
              </a:ext>
            </a:extLst>
          </p:cNvPr>
          <p:cNvSpPr txBox="1"/>
          <p:nvPr/>
        </p:nvSpPr>
        <p:spPr>
          <a:xfrm>
            <a:off x="4996543" y="1010750"/>
            <a:ext cx="6682946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소원을 이야기해 보세요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 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해 주세요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0A6BE0-F3B3-5E40-B93C-212D1F25DC22}"/>
              </a:ext>
            </a:extLst>
          </p:cNvPr>
          <p:cNvSpPr/>
          <p:nvPr/>
        </p:nvSpPr>
        <p:spPr>
          <a:xfrm>
            <a:off x="219513" y="4224048"/>
            <a:ext cx="110310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ac-</a:t>
            </a:r>
            <a:r>
              <a:rPr lang="en-US" sz="1200" dirty="0" err="1"/>
              <a:t>illust.com</a:t>
            </a:r>
            <a:endParaRPr lang="en-US" sz="1200" dirty="0"/>
          </a:p>
        </p:txBody>
      </p:sp>
      <p:sp>
        <p:nvSpPr>
          <p:cNvPr id="10" name="Cloud Callout 9">
            <a:extLst>
              <a:ext uri="{FF2B5EF4-FFF2-40B4-BE49-F238E27FC236}">
                <a16:creationId xmlns:a16="http://schemas.microsoft.com/office/drawing/2014/main" id="{195EFB11-A2C8-D54E-986F-A8779FA33503}"/>
              </a:ext>
            </a:extLst>
          </p:cNvPr>
          <p:cNvSpPr/>
          <p:nvPr/>
        </p:nvSpPr>
        <p:spPr>
          <a:xfrm>
            <a:off x="5247877" y="1742743"/>
            <a:ext cx="6944123" cy="2029157"/>
          </a:xfrm>
          <a:prstGeom prst="cloudCallout">
            <a:avLst>
              <a:gd name="adj1" fmla="val -84530"/>
              <a:gd name="adj2" fmla="val 92941"/>
            </a:avLst>
          </a:prstGeom>
          <a:solidFill>
            <a:srgbClr val="9DD5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~</a:t>
            </a:r>
            <a:r>
              <a:rPr lang="ko-KR" altLang="en-US" sz="2800" dirty="0">
                <a:solidFill>
                  <a:schemeClr val="accent1">
                    <a:lumMod val="75000"/>
                  </a:schemeClr>
                </a:solidFill>
              </a:rPr>
              <a:t>게 해 주세요</a:t>
            </a:r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A175669B-FEC1-7B48-9D4A-36C47C3A878F}"/>
              </a:ext>
            </a:extLst>
          </p:cNvPr>
          <p:cNvSpPr/>
          <p:nvPr/>
        </p:nvSpPr>
        <p:spPr>
          <a:xfrm>
            <a:off x="673266" y="5026025"/>
            <a:ext cx="3114963" cy="8196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7860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5" y="1063011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어 가지고 </a:t>
            </a:r>
            <a:endParaRPr lang="en-US" altLang="ko-KR" sz="24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83602" y="2953449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돈을  </a:t>
            </a:r>
            <a:r>
              <a:rPr lang="ko-KR" altLang="en-US" sz="3000" dirty="0">
                <a:solidFill>
                  <a:srgbClr val="FF0000"/>
                </a:solidFill>
              </a:rPr>
              <a:t>모아 가지고 </a:t>
            </a:r>
            <a:r>
              <a:rPr lang="ko-KR" altLang="en-US" sz="3000" dirty="0"/>
              <a:t>스마트폰을 사려고 해요 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83602" y="3740149"/>
            <a:ext cx="10092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저는 열심히 </a:t>
            </a:r>
            <a:r>
              <a:rPr lang="ko-KR" altLang="en-US" sz="3000" dirty="0">
                <a:solidFill>
                  <a:srgbClr val="FF0000"/>
                </a:solidFill>
              </a:rPr>
              <a:t>공부해 가지고 </a:t>
            </a:r>
            <a:r>
              <a:rPr lang="ko-KR" altLang="en-US" sz="3000" dirty="0"/>
              <a:t>통역사가 되고 싶어요 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39485" y="4526849"/>
            <a:ext cx="1169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피곤해 보여요</a:t>
            </a:r>
            <a:r>
              <a:rPr lang="en-US" altLang="ko-KR" sz="3000" dirty="0"/>
              <a:t>.</a:t>
            </a:r>
            <a:endParaRPr lang="en-US" sz="3000" dirty="0"/>
          </a:p>
          <a:p>
            <a:r>
              <a:rPr lang="ko-KR" altLang="en-US" sz="3000" dirty="0"/>
              <a:t>    </a:t>
            </a:r>
            <a:endParaRPr lang="en-US" altLang="ko-KR" sz="3000" dirty="0"/>
          </a:p>
          <a:p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네</a:t>
            </a:r>
            <a:r>
              <a:rPr lang="en-US" altLang="ko-KR" sz="3000" dirty="0"/>
              <a:t>,</a:t>
            </a:r>
            <a:r>
              <a:rPr lang="ko-KR" altLang="en-US" sz="3000" dirty="0"/>
              <a:t> 어젯밤에 너무  </a:t>
            </a:r>
            <a:r>
              <a:rPr lang="ko-KR" altLang="en-US" sz="3000" dirty="0">
                <a:solidFill>
                  <a:srgbClr val="FF0000"/>
                </a:solidFill>
              </a:rPr>
              <a:t>더워 가지고 </a:t>
            </a:r>
            <a:r>
              <a:rPr lang="ko-KR" altLang="en-US" sz="3000" dirty="0"/>
              <a:t>잠을 못 잤어요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390071" y="1707314"/>
            <a:ext cx="1095248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(Attached to a verb or an adjective) This is used to show two actions follow one another or to show the preceding action is the reason for the second action.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5547697-C54D-3047-A8A1-0E1DA7538252}"/>
              </a:ext>
            </a:extLst>
          </p:cNvPr>
          <p:cNvSpPr txBox="1">
            <a:spLocks/>
          </p:cNvSpPr>
          <p:nvPr/>
        </p:nvSpPr>
        <p:spPr>
          <a:xfrm>
            <a:off x="3978804" y="63742"/>
            <a:ext cx="4234393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D969C29-18B8-F140-8702-AE96E928903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894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1"/>
      <p:bldP spid="22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어 가지고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가지고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9D38A5-A860-9440-9395-10769BD7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729979"/>
              </p:ext>
            </p:extLst>
          </p:nvPr>
        </p:nvGraphicFramePr>
        <p:xfrm>
          <a:off x="1737176" y="2353592"/>
          <a:ext cx="8717648" cy="25795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58824">
                  <a:extLst>
                    <a:ext uri="{9D8B030D-6E8A-4147-A177-3AD203B41FA5}">
                      <a16:colId xmlns:a16="http://schemas.microsoft.com/office/drawing/2014/main" val="1766530440"/>
                    </a:ext>
                  </a:extLst>
                </a:gridCol>
                <a:gridCol w="4358824">
                  <a:extLst>
                    <a:ext uri="{9D8B030D-6E8A-4147-A177-3AD203B41FA5}">
                      <a16:colId xmlns:a16="http://schemas.microsoft.com/office/drawing/2014/main" val="95579445"/>
                    </a:ext>
                  </a:extLst>
                </a:gridCol>
              </a:tblGrid>
              <a:tr h="6398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동작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상태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동작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상태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182922"/>
                  </a:ext>
                </a:extLst>
              </a:tr>
              <a:tr h="96984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신발이 작다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발이 아파요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479370"/>
                  </a:ext>
                </a:extLst>
              </a:tr>
              <a:tr h="969841">
                <a:tc gridSpan="2">
                  <a:txBody>
                    <a:bodyPr/>
                    <a:lstStyle/>
                    <a:p>
                      <a:pPr algn="ctr"/>
                      <a:endParaRPr lang="en-US" altLang="ko-KR" sz="28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31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29C077-552F-2A45-93A2-46D3A76B5D98}"/>
              </a:ext>
            </a:extLst>
          </p:cNvPr>
          <p:cNvSpPr txBox="1"/>
          <p:nvPr/>
        </p:nvSpPr>
        <p:spPr>
          <a:xfrm>
            <a:off x="5050971" y="3590365"/>
            <a:ext cx="2090058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+</a:t>
            </a:r>
            <a:r>
              <a:rPr lang="ko-KR" altLang="en-US" sz="2800" dirty="0">
                <a:solidFill>
                  <a:srgbClr val="FF0000"/>
                </a:solidFill>
              </a:rPr>
              <a:t>아 가지고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61E4D-8382-B745-A9CD-94794CA740CA}"/>
              </a:ext>
            </a:extLst>
          </p:cNvPr>
          <p:cNvSpPr txBox="1"/>
          <p:nvPr/>
        </p:nvSpPr>
        <p:spPr>
          <a:xfrm>
            <a:off x="3175903" y="4293264"/>
            <a:ext cx="6449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/>
              <a:t>신발이 작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가지고</a:t>
            </a:r>
            <a:r>
              <a:rPr lang="ko-KR" altLang="en-US" sz="2800" dirty="0"/>
              <a:t> 발이 아파요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6A4893-AE8A-244E-97BC-48B6BEAA40BE}"/>
              </a:ext>
            </a:extLst>
          </p:cNvPr>
          <p:cNvSpPr txBox="1"/>
          <p:nvPr/>
        </p:nvSpPr>
        <p:spPr>
          <a:xfrm>
            <a:off x="4707618" y="3371365"/>
            <a:ext cx="68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⬊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7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어 가지고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가지고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9D38A5-A860-9440-9395-10769BD7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784750"/>
              </p:ext>
            </p:extLst>
          </p:nvPr>
        </p:nvGraphicFramePr>
        <p:xfrm>
          <a:off x="1737176" y="2353592"/>
          <a:ext cx="8717648" cy="25795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58824">
                  <a:extLst>
                    <a:ext uri="{9D8B030D-6E8A-4147-A177-3AD203B41FA5}">
                      <a16:colId xmlns:a16="http://schemas.microsoft.com/office/drawing/2014/main" val="1766530440"/>
                    </a:ext>
                  </a:extLst>
                </a:gridCol>
                <a:gridCol w="4358824">
                  <a:extLst>
                    <a:ext uri="{9D8B030D-6E8A-4147-A177-3AD203B41FA5}">
                      <a16:colId xmlns:a16="http://schemas.microsoft.com/office/drawing/2014/main" val="95579445"/>
                    </a:ext>
                  </a:extLst>
                </a:gridCol>
              </a:tblGrid>
              <a:tr h="6398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동작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상태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동작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상태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182922"/>
                  </a:ext>
                </a:extLst>
              </a:tr>
              <a:tr h="96984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 용돈을 아끼다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어디에 쓰려고 해요</a:t>
                      </a:r>
                      <a:r>
                        <a:rPr lang="en-US" altLang="ko-KR" sz="2800" b="0" dirty="0"/>
                        <a:t>?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479370"/>
                  </a:ext>
                </a:extLst>
              </a:tr>
              <a:tr h="969841">
                <a:tc gridSpan="2">
                  <a:txBody>
                    <a:bodyPr/>
                    <a:lstStyle/>
                    <a:p>
                      <a:pPr algn="ctr"/>
                      <a:endParaRPr lang="en-US" altLang="ko-KR" sz="28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31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29C077-552F-2A45-93A2-46D3A76B5D98}"/>
              </a:ext>
            </a:extLst>
          </p:cNvPr>
          <p:cNvSpPr txBox="1"/>
          <p:nvPr/>
        </p:nvSpPr>
        <p:spPr>
          <a:xfrm>
            <a:off x="5050971" y="3738526"/>
            <a:ext cx="2090058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+</a:t>
            </a:r>
            <a:r>
              <a:rPr lang="ko-KR" altLang="en-US" sz="2800" dirty="0">
                <a:solidFill>
                  <a:srgbClr val="FF0000"/>
                </a:solidFill>
              </a:rPr>
              <a:t>어 가지고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61E4D-8382-B745-A9CD-94794CA740CA}"/>
              </a:ext>
            </a:extLst>
          </p:cNvPr>
          <p:cNvSpPr txBox="1"/>
          <p:nvPr/>
        </p:nvSpPr>
        <p:spPr>
          <a:xfrm>
            <a:off x="3297828" y="4219135"/>
            <a:ext cx="6449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용돈을 아</a:t>
            </a:r>
            <a:r>
              <a:rPr lang="ko-KR" altLang="en-US" sz="2800" dirty="0">
                <a:solidFill>
                  <a:srgbClr val="FF0000"/>
                </a:solidFill>
              </a:rPr>
              <a:t>껴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가지고</a:t>
            </a:r>
            <a:r>
              <a:rPr lang="ko-KR" altLang="en-US" sz="2800" dirty="0"/>
              <a:t> 어디에 쓰려고 해요</a:t>
            </a:r>
            <a:r>
              <a:rPr lang="en-US" altLang="ko-KR" sz="2800" dirty="0"/>
              <a:t>?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6A4893-AE8A-244E-97BC-48B6BEAA40BE}"/>
              </a:ext>
            </a:extLst>
          </p:cNvPr>
          <p:cNvSpPr txBox="1"/>
          <p:nvPr/>
        </p:nvSpPr>
        <p:spPr>
          <a:xfrm>
            <a:off x="4707618" y="3267199"/>
            <a:ext cx="68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⬊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46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어 가지고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–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가지고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9D38A5-A860-9440-9395-10769BD7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22129"/>
              </p:ext>
            </p:extLst>
          </p:nvPr>
        </p:nvGraphicFramePr>
        <p:xfrm>
          <a:off x="1737176" y="2353592"/>
          <a:ext cx="8717648" cy="25795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58824">
                  <a:extLst>
                    <a:ext uri="{9D8B030D-6E8A-4147-A177-3AD203B41FA5}">
                      <a16:colId xmlns:a16="http://schemas.microsoft.com/office/drawing/2014/main" val="1766530440"/>
                    </a:ext>
                  </a:extLst>
                </a:gridCol>
                <a:gridCol w="4358824">
                  <a:extLst>
                    <a:ext uri="{9D8B030D-6E8A-4147-A177-3AD203B41FA5}">
                      <a16:colId xmlns:a16="http://schemas.microsoft.com/office/drawing/2014/main" val="95579445"/>
                    </a:ext>
                  </a:extLst>
                </a:gridCol>
              </a:tblGrid>
              <a:tr h="6398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동작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상태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동작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상태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182922"/>
                  </a:ext>
                </a:extLst>
              </a:tr>
              <a:tr h="96984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 사람이 많다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걸어 다니기도 힘들었어요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479370"/>
                  </a:ext>
                </a:extLst>
              </a:tr>
              <a:tr h="969841">
                <a:tc gridSpan="2">
                  <a:txBody>
                    <a:bodyPr/>
                    <a:lstStyle/>
                    <a:p>
                      <a:pPr algn="ctr"/>
                      <a:endParaRPr lang="en-US" altLang="ko-KR" sz="28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31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29C077-552F-2A45-93A2-46D3A76B5D98}"/>
              </a:ext>
            </a:extLst>
          </p:cNvPr>
          <p:cNvSpPr txBox="1"/>
          <p:nvPr/>
        </p:nvSpPr>
        <p:spPr>
          <a:xfrm>
            <a:off x="5050971" y="3712749"/>
            <a:ext cx="2090058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+</a:t>
            </a:r>
            <a:r>
              <a:rPr lang="ko-KR" altLang="en-US" sz="2800" dirty="0">
                <a:solidFill>
                  <a:srgbClr val="FF0000"/>
                </a:solidFill>
              </a:rPr>
              <a:t>아 가지고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61E4D-8382-B745-A9CD-94794CA740CA}"/>
              </a:ext>
            </a:extLst>
          </p:cNvPr>
          <p:cNvSpPr txBox="1"/>
          <p:nvPr/>
        </p:nvSpPr>
        <p:spPr>
          <a:xfrm>
            <a:off x="2619724" y="4322938"/>
            <a:ext cx="7835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사람이 많</a:t>
            </a:r>
            <a:r>
              <a:rPr lang="ko-KR" altLang="en-US" sz="2800" dirty="0">
                <a:solidFill>
                  <a:srgbClr val="FF0000"/>
                </a:solidFill>
              </a:rPr>
              <a:t>아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가지고</a:t>
            </a:r>
            <a:r>
              <a:rPr lang="ko-KR" altLang="en-US" sz="2800" dirty="0"/>
              <a:t> 걸어 다니기도 힘들었어요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6A4893-AE8A-244E-97BC-48B6BEAA40BE}"/>
              </a:ext>
            </a:extLst>
          </p:cNvPr>
          <p:cNvSpPr txBox="1"/>
          <p:nvPr/>
        </p:nvSpPr>
        <p:spPr>
          <a:xfrm>
            <a:off x="4707618" y="3328028"/>
            <a:ext cx="68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⬊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13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4E0EB5-B093-B747-9184-3F49B26668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318" y="-30892"/>
            <a:ext cx="8636000" cy="6858000"/>
          </a:xfrm>
          <a:prstGeom prst="rect">
            <a:avLst/>
          </a:prstGeom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9B9BCF21-A0A7-3D46-89FC-5B6900C823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724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어 가지고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가지고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9D38A5-A860-9440-9395-10769BD73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777526"/>
              </p:ext>
            </p:extLst>
          </p:nvPr>
        </p:nvGraphicFramePr>
        <p:xfrm>
          <a:off x="1737176" y="2353592"/>
          <a:ext cx="8717648" cy="25795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58824">
                  <a:extLst>
                    <a:ext uri="{9D8B030D-6E8A-4147-A177-3AD203B41FA5}">
                      <a16:colId xmlns:a16="http://schemas.microsoft.com/office/drawing/2014/main" val="1766530440"/>
                    </a:ext>
                  </a:extLst>
                </a:gridCol>
                <a:gridCol w="4358824">
                  <a:extLst>
                    <a:ext uri="{9D8B030D-6E8A-4147-A177-3AD203B41FA5}">
                      <a16:colId xmlns:a16="http://schemas.microsoft.com/office/drawing/2014/main" val="95579445"/>
                    </a:ext>
                  </a:extLst>
                </a:gridCol>
              </a:tblGrid>
              <a:tr h="63985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동작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상태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동작</a:t>
                      </a:r>
                      <a:r>
                        <a:rPr lang="en-US" altLang="ko-KR" sz="2800" b="0" dirty="0"/>
                        <a:t>/</a:t>
                      </a:r>
                      <a:r>
                        <a:rPr lang="ko-KR" altLang="en-US" sz="2800" b="0" dirty="0"/>
                        <a:t>상태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2182922"/>
                  </a:ext>
                </a:extLst>
              </a:tr>
              <a:tr h="96984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거짓말을 하다</a:t>
                      </a:r>
                      <a:endParaRPr lang="en-US" sz="28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0" dirty="0"/>
                        <a:t>부모님께 야단을 맞았어요</a:t>
                      </a:r>
                      <a:endParaRPr lang="en-US" sz="2800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5479370"/>
                  </a:ext>
                </a:extLst>
              </a:tr>
              <a:tr h="969841">
                <a:tc gridSpan="2">
                  <a:txBody>
                    <a:bodyPr/>
                    <a:lstStyle/>
                    <a:p>
                      <a:pPr algn="ctr"/>
                      <a:endParaRPr lang="en-US" altLang="ko-KR" sz="28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10319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629C077-552F-2A45-93A2-46D3A76B5D98}"/>
              </a:ext>
            </a:extLst>
          </p:cNvPr>
          <p:cNvSpPr txBox="1"/>
          <p:nvPr/>
        </p:nvSpPr>
        <p:spPr>
          <a:xfrm>
            <a:off x="5106303" y="3716982"/>
            <a:ext cx="2090058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+</a:t>
            </a:r>
            <a:r>
              <a:rPr lang="ko-KR" altLang="en-US" sz="2800" dirty="0">
                <a:solidFill>
                  <a:srgbClr val="FF0000"/>
                </a:solidFill>
              </a:rPr>
              <a:t>해 가지고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061E4D-8382-B745-A9CD-94794CA740CA}"/>
              </a:ext>
            </a:extLst>
          </p:cNvPr>
          <p:cNvSpPr txBox="1"/>
          <p:nvPr/>
        </p:nvSpPr>
        <p:spPr>
          <a:xfrm>
            <a:off x="2637991" y="4272758"/>
            <a:ext cx="7525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거짓말을 </a:t>
            </a:r>
            <a:r>
              <a:rPr lang="ko-KR" altLang="en-US" sz="2800" dirty="0">
                <a:solidFill>
                  <a:srgbClr val="FF0000"/>
                </a:solidFill>
              </a:rPr>
              <a:t>해</a:t>
            </a:r>
            <a:r>
              <a:rPr lang="ko-KR" altLang="en-US" sz="2800" dirty="0"/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가지고</a:t>
            </a:r>
            <a:r>
              <a:rPr lang="ko-KR" altLang="en-US" sz="2800" dirty="0"/>
              <a:t> 부모님께 야단을 맞았어요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A6A4893-AE8A-244E-97BC-48B6BEAA40BE}"/>
              </a:ext>
            </a:extLst>
          </p:cNvPr>
          <p:cNvSpPr txBox="1"/>
          <p:nvPr/>
        </p:nvSpPr>
        <p:spPr>
          <a:xfrm>
            <a:off x="4762950" y="3379105"/>
            <a:ext cx="686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solidFill>
                  <a:srgbClr val="FF0000"/>
                </a:solidFill>
              </a:rPr>
              <a:t>⬊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669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69" name="Picture 7">
            <a:extLst>
              <a:ext uri="{FF2B5EF4-FFF2-40B4-BE49-F238E27FC236}">
                <a16:creationId xmlns:a16="http://schemas.microsoft.com/office/drawing/2014/main" id="{A0E246AE-0304-F64E-9F83-973E12AFE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667" y="1899266"/>
            <a:ext cx="164306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0" name="Picture 6" descr="hm00492_[1]">
            <a:extLst>
              <a:ext uri="{FF2B5EF4-FFF2-40B4-BE49-F238E27FC236}">
                <a16:creationId xmlns:a16="http://schemas.microsoft.com/office/drawing/2014/main" id="{5F54E6DC-9558-1745-90C7-E5DEDD62E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524" y="2011723"/>
            <a:ext cx="17049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596007-7B85-FF40-935A-68A0BB34A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88" y="4085359"/>
            <a:ext cx="2071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/>
              <a:t>춥다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364255-7DF2-F247-BD3A-9FCA17775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891" y="4028281"/>
            <a:ext cx="3500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/>
            <a:r>
              <a:rPr lang="ko-KR" altLang="en-US" sz="3200" dirty="0"/>
              <a:t>감기에 걸리다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ABC0E3-0E32-CD4D-AAF5-1CBBC9EEF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5688" y="4911724"/>
            <a:ext cx="6286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r>
              <a:rPr lang="ko-KR" altLang="en-US" sz="3200" dirty="0"/>
              <a:t>추</a:t>
            </a:r>
            <a:r>
              <a:rPr lang="ko-KR" altLang="en-US" sz="3200" dirty="0">
                <a:solidFill>
                  <a:srgbClr val="FFFF00"/>
                </a:solidFill>
              </a:rPr>
              <a:t>워</a:t>
            </a:r>
            <a:r>
              <a:rPr lang="ko-KR" altLang="en-US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가지고</a:t>
            </a:r>
            <a:r>
              <a:rPr lang="ko-KR" altLang="en-US" sz="3200" dirty="0"/>
              <a:t> 감기에 걸렸어요</a:t>
            </a:r>
            <a:r>
              <a:rPr lang="en-US" altLang="ko-KR" sz="3200" dirty="0"/>
              <a:t>.</a:t>
            </a:r>
            <a:endParaRPr lang="ko-KR" altLang="en-US" sz="3200" dirty="0"/>
          </a:p>
        </p:txBody>
      </p:sp>
      <p:sp>
        <p:nvSpPr>
          <p:cNvPr id="211974" name="오른쪽 화살표 7">
            <a:extLst>
              <a:ext uri="{FF2B5EF4-FFF2-40B4-BE49-F238E27FC236}">
                <a16:creationId xmlns:a16="http://schemas.microsoft.com/office/drawing/2014/main" id="{A66BCCCB-3DB7-FB42-85E3-02DBA08DA9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3064" y="2472531"/>
            <a:ext cx="1000125" cy="714375"/>
          </a:xfrm>
          <a:prstGeom prst="rightArrow">
            <a:avLst>
              <a:gd name="adj1" fmla="val 50000"/>
              <a:gd name="adj2" fmla="val 49998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1C33446-5B61-7047-BB7A-2815F6D44A80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가지고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805570-2A42-7049-9EA8-B3AF3D211129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어 가지고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D63951-A0E2-A846-B3FA-10A3D26B5130}"/>
              </a:ext>
            </a:extLst>
          </p:cNvPr>
          <p:cNvSpPr/>
          <p:nvPr/>
        </p:nvSpPr>
        <p:spPr>
          <a:xfrm>
            <a:off x="9882188" y="5425835"/>
            <a:ext cx="1940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kleartextbook.com</a:t>
            </a:r>
            <a:endParaRPr lang="en-US" dirty="0"/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DC122A9-D5E9-9C4A-8C4A-5EF93EBC7A8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93B50CED-AE97-C84E-A019-B500633873E6}"/>
              </a:ext>
            </a:extLst>
          </p:cNvPr>
          <p:cNvSpPr txBox="1"/>
          <p:nvPr/>
        </p:nvSpPr>
        <p:spPr>
          <a:xfrm>
            <a:off x="152400" y="63353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354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4B7F85A-F0AD-ED47-A28B-A1120A09F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1" y="4048891"/>
            <a:ext cx="3071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/>
            <a:r>
              <a:rPr lang="ko-KR" altLang="en-US" sz="3200" dirty="0"/>
              <a:t>감기에 걸리다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FA3221-3E85-8349-9863-9308ECE07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8090" y="4025982"/>
            <a:ext cx="35004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/>
            <a:r>
              <a:rPr lang="ko-KR" altLang="en-US" sz="3200" dirty="0"/>
              <a:t>공부를 못 하다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31D6CF-B471-F244-858B-B387AC9607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5562" y="4796952"/>
            <a:ext cx="7286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hangingPunct="1"/>
            <a:r>
              <a:rPr lang="ko-KR" altLang="en-US" sz="3200" dirty="0"/>
              <a:t>감기에 걸</a:t>
            </a:r>
            <a:r>
              <a:rPr lang="ko-KR" altLang="en-US" sz="3200" dirty="0">
                <a:solidFill>
                  <a:srgbClr val="FFFF00"/>
                </a:solidFill>
              </a:rPr>
              <a:t>려</a:t>
            </a:r>
            <a:r>
              <a:rPr lang="ko-KR" altLang="en-US" sz="3200" dirty="0">
                <a:solidFill>
                  <a:srgbClr val="0000FF"/>
                </a:solidFill>
              </a:rPr>
              <a:t> </a:t>
            </a:r>
            <a:r>
              <a:rPr lang="ko-KR" altLang="en-US" sz="3200" dirty="0">
                <a:solidFill>
                  <a:srgbClr val="FF0000"/>
                </a:solidFill>
              </a:rPr>
              <a:t>가지고</a:t>
            </a:r>
            <a:r>
              <a:rPr lang="ko-KR" altLang="en-US" sz="3200" dirty="0"/>
              <a:t> 공부를 못 했어요</a:t>
            </a:r>
          </a:p>
        </p:txBody>
      </p:sp>
      <p:pic>
        <p:nvPicPr>
          <p:cNvPr id="214020" name="Picture 6" descr="hm00492_[1]">
            <a:extLst>
              <a:ext uri="{FF2B5EF4-FFF2-40B4-BE49-F238E27FC236}">
                <a16:creationId xmlns:a16="http://schemas.microsoft.com/office/drawing/2014/main" id="{BB08F2A0-3F37-5B4E-A838-975F2720B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1995726"/>
            <a:ext cx="1785938" cy="198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21" name="Picture 34" descr="j0418898[1]">
            <a:extLst>
              <a:ext uri="{FF2B5EF4-FFF2-40B4-BE49-F238E27FC236}">
                <a16:creationId xmlns:a16="http://schemas.microsoft.com/office/drawing/2014/main" id="{10295CCA-5071-FC4F-9A45-29C93B44C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384" y="2156973"/>
            <a:ext cx="1608138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22" name="Line 35">
            <a:extLst>
              <a:ext uri="{FF2B5EF4-FFF2-40B4-BE49-F238E27FC236}">
                <a16:creationId xmlns:a16="http://schemas.microsoft.com/office/drawing/2014/main" id="{A99151AA-6093-0246-AA6D-9C18E05EEF08}"/>
              </a:ext>
            </a:extLst>
          </p:cNvPr>
          <p:cNvSpPr>
            <a:spLocks noChangeShapeType="1"/>
          </p:cNvSpPr>
          <p:nvPr/>
        </p:nvSpPr>
        <p:spPr bwMode="auto">
          <a:xfrm>
            <a:off x="6571172" y="2054975"/>
            <a:ext cx="2214562" cy="200025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23" name="Line 36">
            <a:extLst>
              <a:ext uri="{FF2B5EF4-FFF2-40B4-BE49-F238E27FC236}">
                <a16:creationId xmlns:a16="http://schemas.microsoft.com/office/drawing/2014/main" id="{76243F71-6C9D-984A-A729-7C98F50708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59278" y="2089693"/>
            <a:ext cx="2038350" cy="1865312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4024" name="오른쪽 화살표 12">
            <a:extLst>
              <a:ext uri="{FF2B5EF4-FFF2-40B4-BE49-F238E27FC236}">
                <a16:creationId xmlns:a16="http://schemas.microsoft.com/office/drawing/2014/main" id="{E11BDA14-7EBE-904A-8BA7-61E0A23BC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3494" y="2594132"/>
            <a:ext cx="1000125" cy="714375"/>
          </a:xfrm>
          <a:prstGeom prst="rightArrow">
            <a:avLst>
              <a:gd name="adj1" fmla="val 50000"/>
              <a:gd name="adj2" fmla="val 49998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/>
            <a:endParaRPr lang="ko-KR" alt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312BCAF-D622-424B-B541-9537755F5822}"/>
              </a:ext>
            </a:extLst>
          </p:cNvPr>
          <p:cNvSpPr txBox="1">
            <a:spLocks/>
          </p:cNvSpPr>
          <p:nvPr/>
        </p:nvSpPr>
        <p:spPr>
          <a:xfrm>
            <a:off x="3494468" y="103911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2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–</a:t>
            </a:r>
            <a:r>
              <a:rPr lang="ko-KR" altLang="en-US" sz="2400" dirty="0">
                <a:solidFill>
                  <a:srgbClr val="FF0000"/>
                </a:solidFill>
              </a:rPr>
              <a:t>아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어 가지고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0A4CCF-FF57-9640-A249-5A2BF8FB2755}"/>
              </a:ext>
            </a:extLst>
          </p:cNvPr>
          <p:cNvSpPr/>
          <p:nvPr/>
        </p:nvSpPr>
        <p:spPr>
          <a:xfrm>
            <a:off x="9882187" y="5545013"/>
            <a:ext cx="1940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kleartextbook.com</a:t>
            </a:r>
            <a:endParaRPr lang="en-US" dirty="0"/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105C5E75-15A3-014D-AD3E-3B4ABAC12C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909349-03F4-AC4C-99B8-771E54A0046C}"/>
              </a:ext>
            </a:extLst>
          </p:cNvPr>
          <p:cNvSpPr txBox="1"/>
          <p:nvPr/>
        </p:nvSpPr>
        <p:spPr>
          <a:xfrm>
            <a:off x="1929931" y="1263157"/>
            <a:ext cx="833213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어 가지고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6276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299" y="1014720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P.108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 에너지를 아끼려면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768677-98DF-6E46-8A49-E74AAE9DED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31" y="1387751"/>
            <a:ext cx="5242652" cy="4125860"/>
          </a:xfrm>
          <a:prstGeom prst="rect">
            <a:avLst/>
          </a:prstGeom>
        </p:spPr>
      </p:pic>
      <p:pic>
        <p:nvPicPr>
          <p:cNvPr id="7" name="Online Media 6" descr="020.mp3">
            <a:hlinkClick r:id="" action="ppaction://media"/>
            <a:extLst>
              <a:ext uri="{FF2B5EF4-FFF2-40B4-BE49-F238E27FC236}">
                <a16:creationId xmlns:a16="http://schemas.microsoft.com/office/drawing/2014/main" id="{8E76A93C-5A64-5748-A16D-4F6C385A2E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76808" y="840985"/>
            <a:ext cx="812800" cy="812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17D7531-958F-DC40-ABEF-0A9EA0DCD9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4668" y="2086355"/>
            <a:ext cx="5651500" cy="38481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BAE2CAB-1761-764B-B3B1-62FE7D5C207D}"/>
              </a:ext>
            </a:extLst>
          </p:cNvPr>
          <p:cNvSpPr txBox="1"/>
          <p:nvPr/>
        </p:nvSpPr>
        <p:spPr>
          <a:xfrm>
            <a:off x="6231580" y="5051946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8AC48F-BDC7-4840-B155-B27A59DE3F7E}"/>
              </a:ext>
            </a:extLst>
          </p:cNvPr>
          <p:cNvSpPr txBox="1"/>
          <p:nvPr/>
        </p:nvSpPr>
        <p:spPr>
          <a:xfrm>
            <a:off x="6231580" y="3313383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39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0" y="431486"/>
            <a:ext cx="4200378" cy="5159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P.111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418051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 에너지를 아끼려면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47718"/>
            <a:ext cx="12192000" cy="510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04FF6D-8672-D145-BD76-8F0E3A1202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" t="11332" r="262"/>
          <a:stretch/>
        </p:blipFill>
        <p:spPr>
          <a:xfrm>
            <a:off x="0" y="1068650"/>
            <a:ext cx="10916529" cy="4158077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7C96D89-18DF-534D-BA9F-A0DD444792B5}"/>
              </a:ext>
            </a:extLst>
          </p:cNvPr>
          <p:cNvSpPr txBox="1">
            <a:spLocks/>
          </p:cNvSpPr>
          <p:nvPr/>
        </p:nvSpPr>
        <p:spPr>
          <a:xfrm>
            <a:off x="109188" y="5522533"/>
            <a:ext cx="10568190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에너지 절약에 대하 경험을 글로 써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P.111</a:t>
            </a:r>
            <a:endParaRPr lang="en-US" sz="2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2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E02388-0ADC-6148-9CC9-BBE46CFA21D2}"/>
              </a:ext>
            </a:extLst>
          </p:cNvPr>
          <p:cNvSpPr txBox="1">
            <a:spLocks/>
          </p:cNvSpPr>
          <p:nvPr/>
        </p:nvSpPr>
        <p:spPr>
          <a:xfrm>
            <a:off x="2409596" y="345515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11 </a:t>
            </a:r>
            <a:r>
              <a:rPr lang="ko-KR" altLang="en-US" sz="2800" dirty="0">
                <a:solidFill>
                  <a:schemeClr val="tx1"/>
                </a:solidFill>
              </a:rPr>
              <a:t> 에너지를 아끼려면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A14673-B014-734E-93BB-ACB171945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447" y="3904354"/>
            <a:ext cx="3517900" cy="1155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446099-9D9D-8E4F-8ADF-E779BB16AFD9}"/>
              </a:ext>
            </a:extLst>
          </p:cNvPr>
          <p:cNvSpPr txBox="1"/>
          <p:nvPr/>
        </p:nvSpPr>
        <p:spPr>
          <a:xfrm>
            <a:off x="8477347" y="4471002"/>
            <a:ext cx="3249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>
                <a:hlinkClick r:id="rId3"/>
              </a:rPr>
              <a:t>자린고비 이야기</a:t>
            </a:r>
            <a:r>
              <a:rPr lang="en-US" altLang="ko-KR" dirty="0"/>
              <a:t>(</a:t>
            </a:r>
            <a:r>
              <a:rPr lang="en-US" altLang="ko-KR" dirty="0" err="1"/>
              <a:t>YouTube.com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701E8B-1F6F-364D-B38C-5F1CD13B045D}"/>
              </a:ext>
            </a:extLst>
          </p:cNvPr>
          <p:cNvSpPr txBox="1">
            <a:spLocks/>
          </p:cNvSpPr>
          <p:nvPr/>
        </p:nvSpPr>
        <p:spPr>
          <a:xfrm>
            <a:off x="4510372" y="1918442"/>
            <a:ext cx="7427741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여러분은 </a:t>
            </a:r>
            <a:r>
              <a:rPr lang="en-US" altLang="ko-KR" sz="2800" dirty="0">
                <a:solidFill>
                  <a:srgbClr val="000000"/>
                </a:solidFill>
              </a:rPr>
              <a:t>‘</a:t>
            </a:r>
            <a:r>
              <a:rPr lang="ko-KR" altLang="en-US" sz="2800" dirty="0">
                <a:solidFill>
                  <a:srgbClr val="000000"/>
                </a:solidFill>
              </a:rPr>
              <a:t>구두쇠</a:t>
            </a:r>
            <a:r>
              <a:rPr lang="en-US" altLang="ko-KR" sz="2800" dirty="0">
                <a:solidFill>
                  <a:srgbClr val="000000"/>
                </a:solidFill>
              </a:rPr>
              <a:t>’</a:t>
            </a:r>
            <a:r>
              <a:rPr lang="ko-KR" altLang="en-US" sz="2800" dirty="0">
                <a:solidFill>
                  <a:srgbClr val="000000"/>
                </a:solidFill>
              </a:rPr>
              <a:t>하면 누가 생각납니까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P.112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A91C7C9-5DD0-7743-8B93-C61ED7FA5F49}"/>
              </a:ext>
            </a:extLst>
          </p:cNvPr>
          <p:cNvSpPr txBox="1">
            <a:spLocks/>
          </p:cNvSpPr>
          <p:nvPr/>
        </p:nvSpPr>
        <p:spPr>
          <a:xfrm>
            <a:off x="4510372" y="2731144"/>
            <a:ext cx="7427742" cy="529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한국의 구두쇠 </a:t>
            </a:r>
            <a:r>
              <a:rPr lang="ko-KR" altLang="en-US" sz="2800" dirty="0" err="1">
                <a:solidFill>
                  <a:srgbClr val="000000"/>
                </a:solidFill>
              </a:rPr>
              <a:t>자린고비에</a:t>
            </a:r>
            <a:r>
              <a:rPr lang="ko-KR" altLang="en-US" sz="2800" dirty="0">
                <a:solidFill>
                  <a:srgbClr val="000000"/>
                </a:solidFill>
              </a:rPr>
              <a:t> 대해 알아보세요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r>
              <a:rPr lang="en-US" altLang="ko-KR" sz="2800" dirty="0">
                <a:solidFill>
                  <a:srgbClr val="000000"/>
                </a:solidFill>
              </a:rPr>
              <a:t>P.112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D620B4A-5EF6-A24E-89DC-39EC1645E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72" y="1541205"/>
            <a:ext cx="4432300" cy="4140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CDF2817-5336-3E45-9371-3BBA77DED0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743200" cy="1104900"/>
          </a:xfrm>
          <a:prstGeom prst="rect">
            <a:avLst/>
          </a:prstGeom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AD18D1C0-AF68-984E-98AC-A9E9C1D6BFF4}"/>
              </a:ext>
            </a:extLst>
          </p:cNvPr>
          <p:cNvSpPr txBox="1"/>
          <p:nvPr/>
        </p:nvSpPr>
        <p:spPr>
          <a:xfrm>
            <a:off x="0" y="6347718"/>
            <a:ext cx="12192000" cy="510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64404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 에너지를 아끼려면 </a:t>
            </a:r>
            <a:r>
              <a:rPr lang="en-US" altLang="ko-KR" sz="2400" dirty="0">
                <a:solidFill>
                  <a:schemeClr val="tx1"/>
                </a:solidFill>
              </a:rPr>
              <a:t>P.43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D6F86F-878A-2A4D-907B-12D94F4492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62" y="1013953"/>
            <a:ext cx="10979602" cy="491604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02D49BE-FCAB-934B-BECA-97510B32CFBE}"/>
              </a:ext>
            </a:extLst>
          </p:cNvPr>
          <p:cNvCxnSpPr/>
          <p:nvPr/>
        </p:nvCxnSpPr>
        <p:spPr>
          <a:xfrm flipV="1">
            <a:off x="2398426" y="2773180"/>
            <a:ext cx="4062335" cy="655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5D327BC-C8B9-A947-9BE2-FA33C2418732}"/>
              </a:ext>
            </a:extLst>
          </p:cNvPr>
          <p:cNvCxnSpPr>
            <a:cxnSpLocks/>
          </p:cNvCxnSpPr>
          <p:nvPr/>
        </p:nvCxnSpPr>
        <p:spPr>
          <a:xfrm>
            <a:off x="2398426" y="4006475"/>
            <a:ext cx="4062335" cy="6827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C257E8F-FA1E-4F43-B3F4-F9C0D53390BD}"/>
              </a:ext>
            </a:extLst>
          </p:cNvPr>
          <p:cNvCxnSpPr>
            <a:cxnSpLocks/>
          </p:cNvCxnSpPr>
          <p:nvPr/>
        </p:nvCxnSpPr>
        <p:spPr>
          <a:xfrm>
            <a:off x="2398425" y="4699323"/>
            <a:ext cx="4062336" cy="740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CBA7596-C65D-4F41-A1CA-EDF8EC514145}"/>
              </a:ext>
            </a:extLst>
          </p:cNvPr>
          <p:cNvCxnSpPr>
            <a:cxnSpLocks/>
          </p:cNvCxnSpPr>
          <p:nvPr/>
        </p:nvCxnSpPr>
        <p:spPr>
          <a:xfrm flipV="1">
            <a:off x="2398426" y="4006475"/>
            <a:ext cx="4062335" cy="1338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898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 에너지를 아끼려면 </a:t>
            </a:r>
            <a:r>
              <a:rPr lang="en-US" altLang="ko-KR" sz="2400" dirty="0">
                <a:solidFill>
                  <a:schemeClr val="tx1"/>
                </a:solidFill>
              </a:rPr>
              <a:t>P.43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14FA5B-D726-E444-A2B8-543E75662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62" y="891870"/>
            <a:ext cx="7712253" cy="52910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587BAB4-4574-7A4E-94E0-BF7F5E8654D6}"/>
              </a:ext>
            </a:extLst>
          </p:cNvPr>
          <p:cNvSpPr txBox="1"/>
          <p:nvPr/>
        </p:nvSpPr>
        <p:spPr>
          <a:xfrm>
            <a:off x="3148014" y="2998113"/>
            <a:ext cx="19876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몸에 </a:t>
            </a:r>
            <a:r>
              <a:rPr lang="ko-KR" altLang="en-US" sz="2200" dirty="0" err="1">
                <a:solidFill>
                  <a:schemeClr val="accent1"/>
                </a:solidFill>
              </a:rPr>
              <a:t>배셔서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8F916F-144C-B14F-A056-DDB51ED85D9B}"/>
              </a:ext>
            </a:extLst>
          </p:cNvPr>
          <p:cNvSpPr txBox="1"/>
          <p:nvPr/>
        </p:nvSpPr>
        <p:spPr>
          <a:xfrm>
            <a:off x="4065909" y="3763051"/>
            <a:ext cx="2761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수돗물을 잠그세요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D5701B-4D8F-7844-8147-92D2B63FD470}"/>
              </a:ext>
            </a:extLst>
          </p:cNvPr>
          <p:cNvSpPr txBox="1"/>
          <p:nvPr/>
        </p:nvSpPr>
        <p:spPr>
          <a:xfrm>
            <a:off x="3475780" y="4545032"/>
            <a:ext cx="14093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아끼려고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A75329-143B-6C45-8514-E859A72E4D64}"/>
              </a:ext>
            </a:extLst>
          </p:cNvPr>
          <p:cNvSpPr txBox="1"/>
          <p:nvPr/>
        </p:nvSpPr>
        <p:spPr>
          <a:xfrm>
            <a:off x="3325466" y="5661064"/>
            <a:ext cx="18102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반성했어요</a:t>
            </a:r>
            <a:endParaRPr lang="en-US" sz="2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35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2" y="74185"/>
            <a:ext cx="5628105" cy="8176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2400" dirty="0">
                <a:solidFill>
                  <a:schemeClr val="tx1"/>
                </a:solidFill>
              </a:rPr>
              <a:t>4-2</a:t>
            </a:r>
            <a:r>
              <a:rPr lang="ko-KR" altLang="en-US" sz="2400" dirty="0">
                <a:solidFill>
                  <a:schemeClr val="tx1"/>
                </a:solidFill>
              </a:rPr>
              <a:t> 워크북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en-US" altLang="ko-KR" sz="2400" dirty="0">
                <a:solidFill>
                  <a:schemeClr val="tx1"/>
                </a:solidFill>
              </a:rPr>
              <a:t>Unit 11 </a:t>
            </a:r>
            <a:r>
              <a:rPr lang="ko-KR" altLang="en-US" sz="2400" dirty="0">
                <a:solidFill>
                  <a:schemeClr val="tx1"/>
                </a:solidFill>
              </a:rPr>
              <a:t> 에너지를 아끼려면 </a:t>
            </a:r>
            <a:r>
              <a:rPr lang="en-US" altLang="ko-KR" sz="2400" dirty="0">
                <a:solidFill>
                  <a:schemeClr val="tx1"/>
                </a:solidFill>
              </a:rPr>
              <a:t>P.43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FB976D-3755-7A43-AC0F-9BD168B28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62" y="937970"/>
            <a:ext cx="10547398" cy="51988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220FB84-B622-D441-8D57-D2FDD38C98C7}"/>
              </a:ext>
            </a:extLst>
          </p:cNvPr>
          <p:cNvSpPr txBox="1"/>
          <p:nvPr/>
        </p:nvSpPr>
        <p:spPr>
          <a:xfrm>
            <a:off x="5640199" y="3961454"/>
            <a:ext cx="26784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먹지 못하게 하세요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01A548-EAB0-7247-AF81-96058CB44377}"/>
              </a:ext>
            </a:extLst>
          </p:cNvPr>
          <p:cNvSpPr txBox="1"/>
          <p:nvPr/>
        </p:nvSpPr>
        <p:spPr>
          <a:xfrm>
            <a:off x="1958432" y="4558696"/>
            <a:ext cx="23791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1"/>
                </a:solidFill>
              </a:rPr>
              <a:t>안 생기게 하려면 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5C0E7E-F906-EE4E-B3CC-71750CC33585}"/>
              </a:ext>
            </a:extLst>
          </p:cNvPr>
          <p:cNvSpPr txBox="1"/>
          <p:nvPr/>
        </p:nvSpPr>
        <p:spPr>
          <a:xfrm>
            <a:off x="4931482" y="5097020"/>
            <a:ext cx="26784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노래를 하게 하세요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9847B7-A3CC-9A4B-9BE3-5529B7156D96}"/>
              </a:ext>
            </a:extLst>
          </p:cNvPr>
          <p:cNvSpPr txBox="1"/>
          <p:nvPr/>
        </p:nvSpPr>
        <p:spPr>
          <a:xfrm>
            <a:off x="3820924" y="5719975"/>
            <a:ext cx="2141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1"/>
                </a:solidFill>
              </a:rPr>
              <a:t>기다리게 하면 </a:t>
            </a:r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10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3" y="74185"/>
            <a:ext cx="5227594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400" dirty="0">
                <a:solidFill>
                  <a:schemeClr val="tx1"/>
                </a:solidFill>
              </a:rPr>
              <a:t>4-2</a:t>
            </a:r>
            <a:r>
              <a:rPr lang="ko-KR" altLang="en-US" sz="1400" dirty="0">
                <a:solidFill>
                  <a:schemeClr val="tx1"/>
                </a:solidFill>
              </a:rPr>
              <a:t> 워크북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Unit 11 </a:t>
            </a:r>
            <a:r>
              <a:rPr lang="ko-KR" altLang="en-US" sz="1400" dirty="0">
                <a:solidFill>
                  <a:schemeClr val="tx1"/>
                </a:solidFill>
              </a:rPr>
              <a:t> 에너지를 아끼려면 </a:t>
            </a:r>
            <a:r>
              <a:rPr lang="en-US" altLang="ko-KR" sz="1400" dirty="0">
                <a:solidFill>
                  <a:schemeClr val="tx1"/>
                </a:solidFill>
              </a:rPr>
              <a:t>P.44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CDCEAB-3E51-7849-86B0-A58D0813E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62" y="552631"/>
            <a:ext cx="6630509" cy="58591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C637A4-31C3-4040-991B-49394F452778}"/>
              </a:ext>
            </a:extLst>
          </p:cNvPr>
          <p:cNvSpPr txBox="1"/>
          <p:nvPr/>
        </p:nvSpPr>
        <p:spPr>
          <a:xfrm>
            <a:off x="1066733" y="4125498"/>
            <a:ext cx="5584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시간을 정해 놓고 텔레비전을 보게 하세요</a:t>
            </a:r>
            <a:r>
              <a:rPr lang="en-US" altLang="ko-KR" sz="2200" dirty="0">
                <a:solidFill>
                  <a:schemeClr val="accent1"/>
                </a:solidFill>
              </a:rPr>
              <a:t>.</a:t>
            </a:r>
            <a:endParaRPr lang="en-US" sz="2200" dirty="0">
              <a:solidFill>
                <a:schemeClr val="accent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D2A59D-DDBF-E846-9EE5-5A3D24A2DA36}"/>
              </a:ext>
            </a:extLst>
          </p:cNvPr>
          <p:cNvCxnSpPr/>
          <p:nvPr/>
        </p:nvCxnSpPr>
        <p:spPr>
          <a:xfrm flipV="1">
            <a:off x="2968668" y="1540701"/>
            <a:ext cx="1903957" cy="413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B664A77-FDDD-9948-A09C-E11CBA61E671}"/>
              </a:ext>
            </a:extLst>
          </p:cNvPr>
          <p:cNvCxnSpPr/>
          <p:nvPr/>
        </p:nvCxnSpPr>
        <p:spPr>
          <a:xfrm flipV="1">
            <a:off x="2947760" y="1925705"/>
            <a:ext cx="1903957" cy="413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5A84EB3-08CA-F046-B11A-9B81BE351B83}"/>
              </a:ext>
            </a:extLst>
          </p:cNvPr>
          <p:cNvSpPr txBox="1"/>
          <p:nvPr/>
        </p:nvSpPr>
        <p:spPr>
          <a:xfrm>
            <a:off x="1063772" y="4792876"/>
            <a:ext cx="5584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밝은 곳에서 책을 보게 하세요</a:t>
            </a:r>
            <a:r>
              <a:rPr lang="en-US" altLang="ko-KR" sz="2200" dirty="0">
                <a:solidFill>
                  <a:schemeClr val="accent1"/>
                </a:solidFill>
              </a:rPr>
              <a:t>.</a:t>
            </a:r>
            <a:endParaRPr lang="en-US" sz="2200" dirty="0">
              <a:solidFill>
                <a:schemeClr val="accent1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A318B00-6C18-FA4E-9DA9-C741C1D1E0FA}"/>
              </a:ext>
            </a:extLst>
          </p:cNvPr>
          <p:cNvCxnSpPr>
            <a:cxnSpLocks/>
          </p:cNvCxnSpPr>
          <p:nvPr/>
        </p:nvCxnSpPr>
        <p:spPr>
          <a:xfrm>
            <a:off x="2904087" y="2694443"/>
            <a:ext cx="1947630" cy="331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C3A2944-29FD-BE48-9E7C-D6DD0B56ED86}"/>
              </a:ext>
            </a:extLst>
          </p:cNvPr>
          <p:cNvSpPr txBox="1"/>
          <p:nvPr/>
        </p:nvSpPr>
        <p:spPr>
          <a:xfrm>
            <a:off x="1107444" y="5381394"/>
            <a:ext cx="5584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가까운 곳은 걸어가게  하세요</a:t>
            </a:r>
            <a:r>
              <a:rPr lang="en-US" altLang="ko-KR" sz="2200" dirty="0">
                <a:solidFill>
                  <a:schemeClr val="accent1"/>
                </a:solidFill>
              </a:rPr>
              <a:t>.</a:t>
            </a:r>
            <a:endParaRPr lang="en-US" sz="2200" dirty="0">
              <a:solidFill>
                <a:schemeClr val="accent1"/>
              </a:solidFill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BCF0F5D-6D05-DF47-9654-DE7DA30AB08B}"/>
              </a:ext>
            </a:extLst>
          </p:cNvPr>
          <p:cNvCxnSpPr>
            <a:cxnSpLocks/>
          </p:cNvCxnSpPr>
          <p:nvPr/>
        </p:nvCxnSpPr>
        <p:spPr>
          <a:xfrm flipV="1">
            <a:off x="2905408" y="2702823"/>
            <a:ext cx="1946309" cy="344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84ACA94-F783-A649-96EE-868D507A977B}"/>
              </a:ext>
            </a:extLst>
          </p:cNvPr>
          <p:cNvSpPr txBox="1"/>
          <p:nvPr/>
        </p:nvSpPr>
        <p:spPr>
          <a:xfrm>
            <a:off x="1085608" y="5962415"/>
            <a:ext cx="55845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깁스를 풀면 많이 걷게  하세요</a:t>
            </a:r>
            <a:r>
              <a:rPr lang="en-US" altLang="ko-KR" sz="2200" dirty="0">
                <a:solidFill>
                  <a:schemeClr val="accent1"/>
                </a:solidFill>
              </a:rPr>
              <a:t>.</a:t>
            </a:r>
            <a:endParaRPr lang="en-US" sz="2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02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5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58AC7F-8EF8-4D41-B3C4-1043CDFAC3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r="10415" b="3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5EB694-3E74-4549-B64F-3EBC607326EB}"/>
              </a:ext>
            </a:extLst>
          </p:cNvPr>
          <p:cNvSpPr txBox="1"/>
          <p:nvPr/>
        </p:nvSpPr>
        <p:spPr>
          <a:xfrm>
            <a:off x="5616292" y="2922663"/>
            <a:ext cx="64375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◎에너지 절약을 실천하고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46C0C3-737C-7843-91D0-1DE2573A1127}"/>
              </a:ext>
            </a:extLst>
          </p:cNvPr>
          <p:cNvSpPr txBox="1"/>
          <p:nvPr/>
        </p:nvSpPr>
        <p:spPr>
          <a:xfrm>
            <a:off x="5616292" y="4041206"/>
            <a:ext cx="6547980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여러분의 가족이나 친구들은 어떻게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      에너지를 절약하고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200349D-590A-554D-AE26-A02B90A131EF}"/>
              </a:ext>
            </a:extLst>
          </p:cNvPr>
          <p:cNvSpPr txBox="1">
            <a:spLocks/>
          </p:cNvSpPr>
          <p:nvPr/>
        </p:nvSpPr>
        <p:spPr>
          <a:xfrm>
            <a:off x="6327283" y="1243781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solidFill>
                  <a:srgbClr val="000000"/>
                </a:solidFill>
              </a:rPr>
              <a:t>이야기해 보세요</a:t>
            </a:r>
            <a:r>
              <a:rPr lang="en-US" altLang="ko-KR" dirty="0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BD620CD5-23B6-F24A-BEA2-F4BEF9F825F6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626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3" y="74185"/>
            <a:ext cx="5227594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400" dirty="0">
                <a:solidFill>
                  <a:schemeClr val="tx1"/>
                </a:solidFill>
              </a:rPr>
              <a:t>4-2</a:t>
            </a:r>
            <a:r>
              <a:rPr lang="ko-KR" altLang="en-US" sz="1400" dirty="0">
                <a:solidFill>
                  <a:schemeClr val="tx1"/>
                </a:solidFill>
              </a:rPr>
              <a:t> 워크북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Unit 11 </a:t>
            </a:r>
            <a:r>
              <a:rPr lang="ko-KR" altLang="en-US" sz="1400" dirty="0">
                <a:solidFill>
                  <a:schemeClr val="tx1"/>
                </a:solidFill>
              </a:rPr>
              <a:t> 에너지를 아끼려면 </a:t>
            </a:r>
            <a:r>
              <a:rPr lang="en-US" altLang="ko-KR" sz="1400" dirty="0">
                <a:solidFill>
                  <a:schemeClr val="tx1"/>
                </a:solidFill>
              </a:rPr>
              <a:t>P.45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351CA8-A9A7-D949-9AA4-C6A1463129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63" y="570247"/>
            <a:ext cx="9029493" cy="58305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1037A18-B426-5D49-8653-485A7A814962}"/>
              </a:ext>
            </a:extLst>
          </p:cNvPr>
          <p:cNvSpPr txBox="1"/>
          <p:nvPr/>
        </p:nvSpPr>
        <p:spPr>
          <a:xfrm>
            <a:off x="3383670" y="3635340"/>
            <a:ext cx="1803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써 가지고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614B32-F8BF-244D-A5FF-4FAE87283CAA}"/>
              </a:ext>
            </a:extLst>
          </p:cNvPr>
          <p:cNvSpPr txBox="1"/>
          <p:nvPr/>
        </p:nvSpPr>
        <p:spPr>
          <a:xfrm>
            <a:off x="2378220" y="4419117"/>
            <a:ext cx="2010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1"/>
                </a:solidFill>
              </a:rPr>
              <a:t>맛없어 가지고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8A7846-C8FB-4D45-B3B5-75D5D9ED5894}"/>
              </a:ext>
            </a:extLst>
          </p:cNvPr>
          <p:cNvSpPr txBox="1"/>
          <p:nvPr/>
        </p:nvSpPr>
        <p:spPr>
          <a:xfrm>
            <a:off x="2621800" y="4874233"/>
            <a:ext cx="1803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놀아 가지고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3C0B43-A4E1-CC42-AB55-22DC894B86EA}"/>
              </a:ext>
            </a:extLst>
          </p:cNvPr>
          <p:cNvSpPr txBox="1"/>
          <p:nvPr/>
        </p:nvSpPr>
        <p:spPr>
          <a:xfrm>
            <a:off x="3044813" y="5654450"/>
            <a:ext cx="1803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싸 가지고</a:t>
            </a:r>
            <a:endParaRPr lang="en-US" sz="2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94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79212"/>
            <a:ext cx="12192000" cy="4787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DE88E91-2543-D043-9009-609E23FCC429}"/>
              </a:ext>
            </a:extLst>
          </p:cNvPr>
          <p:cNvSpPr txBox="1">
            <a:spLocks/>
          </p:cNvSpPr>
          <p:nvPr/>
        </p:nvSpPr>
        <p:spPr>
          <a:xfrm>
            <a:off x="333963" y="74185"/>
            <a:ext cx="4475782" cy="4787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400" dirty="0">
                <a:solidFill>
                  <a:schemeClr val="tx1"/>
                </a:solidFill>
              </a:rPr>
              <a:t>4-2</a:t>
            </a:r>
            <a:r>
              <a:rPr lang="ko-KR" altLang="en-US" sz="1400" dirty="0">
                <a:solidFill>
                  <a:schemeClr val="tx1"/>
                </a:solidFill>
              </a:rPr>
              <a:t> 워크북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Unit 11 </a:t>
            </a:r>
            <a:r>
              <a:rPr lang="ko-KR" altLang="en-US" sz="1400" dirty="0">
                <a:solidFill>
                  <a:schemeClr val="tx1"/>
                </a:solidFill>
              </a:rPr>
              <a:t> 에너지를 아끼려면 </a:t>
            </a:r>
            <a:r>
              <a:rPr lang="en-US" altLang="ko-KR" sz="1400" dirty="0">
                <a:solidFill>
                  <a:schemeClr val="tx1"/>
                </a:solidFill>
              </a:rPr>
              <a:t>P.45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A6D379-4870-B543-B709-3451101C1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63" y="627158"/>
            <a:ext cx="8169957" cy="56930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026070-0722-5F4B-A492-5D76E0972D8D}"/>
              </a:ext>
            </a:extLst>
          </p:cNvPr>
          <p:cNvSpPr txBox="1"/>
          <p:nvPr/>
        </p:nvSpPr>
        <p:spPr>
          <a:xfrm>
            <a:off x="1393671" y="4476227"/>
            <a:ext cx="30252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감사 편지를 써 가지고</a:t>
            </a:r>
            <a:endParaRPr lang="en-US" sz="2200" dirty="0">
              <a:solidFill>
                <a:schemeClr val="accent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7D538778-85D1-F748-B961-159EB74CA397}"/>
              </a:ext>
            </a:extLst>
          </p:cNvPr>
          <p:cNvCxnSpPr/>
          <p:nvPr/>
        </p:nvCxnSpPr>
        <p:spPr>
          <a:xfrm>
            <a:off x="3163824" y="2340864"/>
            <a:ext cx="3218688" cy="909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4270CFF-5088-5942-B48E-58FF5AC041FB}"/>
              </a:ext>
            </a:extLst>
          </p:cNvPr>
          <p:cNvCxnSpPr/>
          <p:nvPr/>
        </p:nvCxnSpPr>
        <p:spPr>
          <a:xfrm>
            <a:off x="3200401" y="2825243"/>
            <a:ext cx="3218688" cy="909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385B024-241E-224A-96DC-952B988AA40C}"/>
              </a:ext>
            </a:extLst>
          </p:cNvPr>
          <p:cNvCxnSpPr>
            <a:cxnSpLocks/>
          </p:cNvCxnSpPr>
          <p:nvPr/>
        </p:nvCxnSpPr>
        <p:spPr>
          <a:xfrm flipV="1">
            <a:off x="3163824" y="1856485"/>
            <a:ext cx="3218688" cy="1312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313D374-35D6-8A4B-810D-CBB108767DBF}"/>
              </a:ext>
            </a:extLst>
          </p:cNvPr>
          <p:cNvCxnSpPr>
            <a:cxnSpLocks/>
          </p:cNvCxnSpPr>
          <p:nvPr/>
        </p:nvCxnSpPr>
        <p:spPr>
          <a:xfrm flipV="1">
            <a:off x="3163824" y="2825243"/>
            <a:ext cx="3218688" cy="9097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978F3A0-71CB-C847-81D4-AE194B78BE19}"/>
              </a:ext>
            </a:extLst>
          </p:cNvPr>
          <p:cNvSpPr txBox="1"/>
          <p:nvPr/>
        </p:nvSpPr>
        <p:spPr>
          <a:xfrm>
            <a:off x="1752683" y="4940982"/>
            <a:ext cx="26662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코가 막혀 가지고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00E09E4-8F9C-8545-B085-263D74790EF9}"/>
              </a:ext>
            </a:extLst>
          </p:cNvPr>
          <p:cNvSpPr txBox="1"/>
          <p:nvPr/>
        </p:nvSpPr>
        <p:spPr>
          <a:xfrm>
            <a:off x="1190698" y="5366579"/>
            <a:ext cx="35613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우리 형은  잘생겨 가지고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9FC64D-DF04-EC43-A1D4-2A4536F26E0E}"/>
              </a:ext>
            </a:extLst>
          </p:cNvPr>
          <p:cNvSpPr txBox="1"/>
          <p:nvPr/>
        </p:nvSpPr>
        <p:spPr>
          <a:xfrm>
            <a:off x="1660418" y="5845111"/>
            <a:ext cx="26219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>
                <a:solidFill>
                  <a:schemeClr val="accent1"/>
                </a:solidFill>
              </a:rPr>
              <a:t>눈이 많이 와 가지고</a:t>
            </a:r>
            <a:endParaRPr lang="en-US" sz="2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408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/>
      <p:bldP spid="1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4-2(</a:t>
            </a:r>
            <a:r>
              <a:rPr lang="ko-KR" altLang="en-US" sz="3400" dirty="0"/>
              <a:t>영어권</a:t>
            </a:r>
            <a:r>
              <a:rPr lang="en-US" altLang="ko-KR" sz="3400" dirty="0"/>
              <a:t>)</a:t>
            </a:r>
          </a:p>
          <a:p>
            <a:r>
              <a:rPr lang="en-US" altLang="ko-KR" sz="3400" dirty="0" err="1"/>
              <a:t>Kleartextbook.com</a:t>
            </a:r>
            <a:endParaRPr lang="en-US" altLang="ko-KR" sz="3400" dirty="0"/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r>
              <a:rPr lang="en-US" altLang="ko-KR" sz="3400" dirty="0"/>
              <a:t>➭</a:t>
            </a:r>
            <a:r>
              <a:rPr lang="en-US" altLang="ko-KR" sz="3400" dirty="0" err="1"/>
              <a:t>google.com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r>
              <a:rPr lang="en-US" altLang="ko-KR" sz="3400" dirty="0"/>
              <a:t>➭</a:t>
            </a:r>
            <a:r>
              <a:rPr lang="en-US" sz="3400" dirty="0"/>
              <a:t>ac-</a:t>
            </a:r>
            <a:r>
              <a:rPr lang="en-US" sz="3400" dirty="0" err="1"/>
              <a:t>illust.com</a:t>
            </a:r>
            <a:endParaRPr lang="en-US" sz="34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6363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46809" y="213308"/>
            <a:ext cx="4606760" cy="773792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 어휘 </a:t>
            </a:r>
            <a:r>
              <a:rPr lang="en-US" altLang="ko-KR" sz="2400" dirty="0">
                <a:hlinkClick r:id="rId2"/>
              </a:rPr>
              <a:t>Vocabulary-flashcards</a:t>
            </a:r>
            <a:r>
              <a:rPr lang="en-US" altLang="ko-KR" sz="2400" dirty="0"/>
              <a:t> 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810432" y="135052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가스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2177500" y="134688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전기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2177500" y="202690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수도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2177500" y="270692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냉방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2177500" y="338694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아깝다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2177500" y="4066961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몸에 배다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2177500" y="474698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플러그를 꽂다</a:t>
            </a:r>
            <a:r>
              <a:rPr lang="en-US" altLang="ko-KR" sz="2800" dirty="0"/>
              <a:t>/</a:t>
            </a:r>
            <a:r>
              <a:rPr lang="ko-KR" altLang="en-US" sz="2800" dirty="0"/>
              <a:t>빼다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99390-88F7-FE4F-9E7B-8B2041311848}"/>
              </a:ext>
            </a:extLst>
          </p:cNvPr>
          <p:cNvSpPr txBox="1"/>
          <p:nvPr/>
        </p:nvSpPr>
        <p:spPr>
          <a:xfrm>
            <a:off x="2177500" y="5427000"/>
            <a:ext cx="386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수돗물을 틀다</a:t>
            </a:r>
            <a:r>
              <a:rPr lang="en-US" altLang="ko-KR" sz="2800" dirty="0"/>
              <a:t>/</a:t>
            </a:r>
            <a:r>
              <a:rPr lang="ko-KR" altLang="en-US" sz="2800" dirty="0"/>
              <a:t>잠그다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810432" y="202422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난방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810432" y="269792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아끼다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810432" y="3371629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반성하다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810432" y="404533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불을 켜다</a:t>
            </a:r>
            <a:r>
              <a:rPr lang="en-US" altLang="ko-KR" sz="2800" dirty="0"/>
              <a:t>/</a:t>
            </a:r>
            <a:r>
              <a:rPr lang="ko-KR" altLang="en-US" sz="2800" dirty="0"/>
              <a:t>끄다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810432" y="4719035"/>
            <a:ext cx="436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가스 밸브를 열다</a:t>
            </a:r>
            <a:r>
              <a:rPr lang="en-US" altLang="ko-KR" sz="2800" dirty="0"/>
              <a:t>/</a:t>
            </a:r>
            <a:r>
              <a:rPr lang="ko-KR" altLang="en-US" sz="2800" dirty="0"/>
              <a:t>잠그다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BA2183-20E9-0B47-95CC-41BF75DC6976}"/>
              </a:ext>
            </a:extLst>
          </p:cNvPr>
          <p:cNvSpPr txBox="1"/>
          <p:nvPr/>
        </p:nvSpPr>
        <p:spPr>
          <a:xfrm>
            <a:off x="6810432" y="5392738"/>
            <a:ext cx="42655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대중교통을 이용하다</a:t>
            </a:r>
            <a:endParaRPr lang="en-US" sz="2800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33293053-9B69-1A45-A10B-BFC972A06865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736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/>
      <p:bldP spid="24" grpId="0"/>
      <p:bldP spid="28" grpId="0"/>
      <p:bldP spid="32" grpId="0"/>
      <p:bldP spid="36" grpId="0"/>
      <p:bldP spid="40" grpId="0"/>
      <p:bldP spid="21" grpId="0"/>
      <p:bldP spid="26" grpId="0"/>
      <p:bldP spid="30" grpId="0"/>
      <p:bldP spid="34" grpId="0"/>
      <p:bldP spid="38" grpId="0"/>
      <p:bldP spid="23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13E7C8C-383C-A840-B4C4-0B0DF5EAA7FA}"/>
              </a:ext>
            </a:extLst>
          </p:cNvPr>
          <p:cNvSpPr txBox="1">
            <a:spLocks/>
          </p:cNvSpPr>
          <p:nvPr/>
        </p:nvSpPr>
        <p:spPr>
          <a:xfrm>
            <a:off x="0" y="151315"/>
            <a:ext cx="5486400" cy="5151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r>
              <a:rPr lang="en-US" altLang="ko-KR" sz="2400" dirty="0"/>
              <a:t>-</a:t>
            </a:r>
            <a:r>
              <a:rPr lang="ko-KR" altLang="en-US" sz="2400" dirty="0"/>
              <a:t>어휘</a:t>
            </a:r>
            <a:r>
              <a:rPr lang="en-US" altLang="ko-KR" sz="2400" dirty="0"/>
              <a:t> </a:t>
            </a:r>
            <a:endParaRPr lang="en-US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30A8AF2-D76B-9348-B4A9-E4777A0DAF98}"/>
              </a:ext>
            </a:extLst>
          </p:cNvPr>
          <p:cNvSpPr txBox="1">
            <a:spLocks/>
          </p:cNvSpPr>
          <p:nvPr/>
        </p:nvSpPr>
        <p:spPr>
          <a:xfrm>
            <a:off x="5486401" y="163858"/>
            <a:ext cx="5058032" cy="5151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000000"/>
                </a:solidFill>
              </a:rPr>
              <a:t>관련 있는 어휘를 모아 보세요</a:t>
            </a:r>
            <a:r>
              <a:rPr lang="en-US" altLang="ko-KR" sz="2400" dirty="0">
                <a:solidFill>
                  <a:srgbClr val="000000"/>
                </a:solidFill>
              </a:rPr>
              <a:t>.</a:t>
            </a:r>
            <a:r>
              <a:rPr lang="ko-KR" altLang="en-US" sz="2400" dirty="0">
                <a:solidFill>
                  <a:srgbClr val="000000"/>
                </a:solidFill>
              </a:rPr>
              <a:t> </a:t>
            </a:r>
            <a:r>
              <a:rPr lang="en-US" altLang="ko-KR" sz="2400" dirty="0">
                <a:solidFill>
                  <a:srgbClr val="000000"/>
                </a:solidFill>
              </a:rPr>
              <a:t>P.104</a:t>
            </a:r>
            <a:endParaRPr lang="en-US" sz="2400" dirty="0">
              <a:solidFill>
                <a:srgbClr val="000000"/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406FA80-5130-C54C-AAF2-15C6D736C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6247258"/>
              </p:ext>
            </p:extLst>
          </p:nvPr>
        </p:nvGraphicFramePr>
        <p:xfrm>
          <a:off x="608232" y="1219356"/>
          <a:ext cx="10950251" cy="13427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90A4825D-F5A0-634A-88FE-062DD4FE9DE6}"/>
              </a:ext>
            </a:extLst>
          </p:cNvPr>
          <p:cNvSpPr txBox="1"/>
          <p:nvPr/>
        </p:nvSpPr>
        <p:spPr>
          <a:xfrm>
            <a:off x="6743700" y="359228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D694A36-540D-494C-B14B-4830B9FE5A81}"/>
              </a:ext>
            </a:extLst>
          </p:cNvPr>
          <p:cNvSpPr/>
          <p:nvPr/>
        </p:nvSpPr>
        <p:spPr>
          <a:xfrm>
            <a:off x="153613" y="5035823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텔레비전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D7A3D07-9C4E-FA40-B0BF-5EA9A213792D}"/>
              </a:ext>
            </a:extLst>
          </p:cNvPr>
          <p:cNvSpPr/>
          <p:nvPr/>
        </p:nvSpPr>
        <p:spPr>
          <a:xfrm>
            <a:off x="1844519" y="5025743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난방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805C97F-07E8-244E-A8AA-1964079ACD7D}"/>
              </a:ext>
            </a:extLst>
          </p:cNvPr>
          <p:cNvSpPr/>
          <p:nvPr/>
        </p:nvSpPr>
        <p:spPr>
          <a:xfrm>
            <a:off x="3486597" y="5025743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냉방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3D56CFA5-5760-274E-B42E-336A06AC67F1}"/>
              </a:ext>
            </a:extLst>
          </p:cNvPr>
          <p:cNvSpPr/>
          <p:nvPr/>
        </p:nvSpPr>
        <p:spPr>
          <a:xfrm>
            <a:off x="5173886" y="5025743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자동차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4D5F91F-EEA9-BF49-B176-F9A979D61D2F}"/>
              </a:ext>
            </a:extLst>
          </p:cNvPr>
          <p:cNvSpPr/>
          <p:nvPr/>
        </p:nvSpPr>
        <p:spPr>
          <a:xfrm>
            <a:off x="6861175" y="5035823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컴퓨터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5F8E140D-4381-DB49-A968-9D4BB3EDFA82}"/>
              </a:ext>
            </a:extLst>
          </p:cNvPr>
          <p:cNvSpPr/>
          <p:nvPr/>
        </p:nvSpPr>
        <p:spPr>
          <a:xfrm>
            <a:off x="8552081" y="5025743"/>
            <a:ext cx="1795400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불을 켜다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34A8124D-52EC-EF45-9D4C-4C7F354F91AB}"/>
              </a:ext>
            </a:extLst>
          </p:cNvPr>
          <p:cNvSpPr/>
          <p:nvPr/>
        </p:nvSpPr>
        <p:spPr>
          <a:xfrm>
            <a:off x="10544432" y="5018660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세수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853FD175-A1A9-8A48-95C5-761DBD7A6200}"/>
              </a:ext>
            </a:extLst>
          </p:cNvPr>
          <p:cNvSpPr/>
          <p:nvPr/>
        </p:nvSpPr>
        <p:spPr>
          <a:xfrm>
            <a:off x="153613" y="5613936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설거지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F1D81F97-A15E-2C48-BB5B-5B44360EC49D}"/>
              </a:ext>
            </a:extLst>
          </p:cNvPr>
          <p:cNvSpPr/>
          <p:nvPr/>
        </p:nvSpPr>
        <p:spPr>
          <a:xfrm>
            <a:off x="1844519" y="5612151"/>
            <a:ext cx="2613054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가스 밸브를 열다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23B5E75-DF6E-1947-B02C-0B9D78C889CF}"/>
              </a:ext>
            </a:extLst>
          </p:cNvPr>
          <p:cNvSpPr/>
          <p:nvPr/>
        </p:nvSpPr>
        <p:spPr>
          <a:xfrm>
            <a:off x="4654524" y="5613936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빨래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24251F51-2349-9D46-A527-9342AE34FE2C}"/>
              </a:ext>
            </a:extLst>
          </p:cNvPr>
          <p:cNvSpPr/>
          <p:nvPr/>
        </p:nvSpPr>
        <p:spPr>
          <a:xfrm>
            <a:off x="6345430" y="5613936"/>
            <a:ext cx="149395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목욕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3911B4F8-CC69-AB44-A97F-910D58C99B25}"/>
              </a:ext>
            </a:extLst>
          </p:cNvPr>
          <p:cNvSpPr/>
          <p:nvPr/>
        </p:nvSpPr>
        <p:spPr>
          <a:xfrm>
            <a:off x="8036336" y="5613936"/>
            <a:ext cx="2162629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수돗물을 틀다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52E430B-ABF0-394E-968E-5097B2B8C9F7}"/>
              </a:ext>
            </a:extLst>
          </p:cNvPr>
          <p:cNvSpPr/>
          <p:nvPr/>
        </p:nvSpPr>
        <p:spPr>
          <a:xfrm>
            <a:off x="151135" y="6179381"/>
            <a:ext cx="2162629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플러그를 꽂다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E32D3861-B539-EF4F-A7E4-F4383B7C1A3E}"/>
              </a:ext>
            </a:extLst>
          </p:cNvPr>
          <p:cNvSpPr/>
          <p:nvPr/>
        </p:nvSpPr>
        <p:spPr>
          <a:xfrm>
            <a:off x="2426567" y="6184543"/>
            <a:ext cx="1866077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불을 끄다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81D02A1D-2B14-D541-BD30-45CCF7846A0D}"/>
              </a:ext>
            </a:extLst>
          </p:cNvPr>
          <p:cNvSpPr/>
          <p:nvPr/>
        </p:nvSpPr>
        <p:spPr>
          <a:xfrm>
            <a:off x="4399051" y="6182876"/>
            <a:ext cx="2852519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가스 밸브를 잠그다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2FD5FF92-8F64-084E-AAE8-ADFE6900BC7D}"/>
              </a:ext>
            </a:extLst>
          </p:cNvPr>
          <p:cNvSpPr/>
          <p:nvPr/>
        </p:nvSpPr>
        <p:spPr>
          <a:xfrm>
            <a:off x="7338381" y="6179050"/>
            <a:ext cx="2162629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플러그를 빼다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8E308C58-2D93-6D41-9004-374EC5AF76D3}"/>
              </a:ext>
            </a:extLst>
          </p:cNvPr>
          <p:cNvSpPr/>
          <p:nvPr/>
        </p:nvSpPr>
        <p:spPr>
          <a:xfrm>
            <a:off x="9587822" y="6185933"/>
            <a:ext cx="2450565" cy="3693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수돗물을 잠그다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2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11111E-6 L 0.00534 -0.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22222E-6 L 0.57396 -0.3858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98" y="-1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57864 -0.3638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32" y="-1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0324 L 0.29375 -0.2870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87" y="-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-0.403 -0.3849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56" y="-19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-0.6612 -0.3025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60" y="-1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-0.50534 -0.3775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73" y="-1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7 L 0.50742 -0.4430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65" y="-22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0.60638 -0.2673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12" y="-1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02721 -0.3453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7" y="-1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-0.02851 -0.3048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7037E-7 L -0.3194 -0.23588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7" y="-11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-0.00664 -0.40417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" y="-20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6 L -0.06927 -0.3287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64" y="-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0.38711 -0.2837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49" y="-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-0.56745 -0.2634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72" y="-1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4.81481E-6 L -0.32409 -0.2439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11" y="-1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23F0-5079-394C-BF3C-126371CC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4468" y="198133"/>
            <a:ext cx="5203065" cy="738235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endParaRPr lang="en-US" sz="240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31571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게 하다</a:t>
            </a:r>
            <a:endParaRPr lang="en-US" altLang="ko-K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896971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엄마는 음식을 남기지 않고 다  </a:t>
            </a:r>
            <a:r>
              <a:rPr lang="ko-KR" altLang="en-US" sz="3000" dirty="0">
                <a:solidFill>
                  <a:srgbClr val="FF0000"/>
                </a:solidFill>
              </a:rPr>
              <a:t>먹게</a:t>
            </a:r>
            <a:r>
              <a:rPr lang="ko-KR" altLang="en-US" sz="3000" dirty="0"/>
              <a:t> </a:t>
            </a:r>
            <a:r>
              <a:rPr lang="ko-KR" altLang="en-US" sz="3000" dirty="0">
                <a:solidFill>
                  <a:srgbClr val="FF0000"/>
                </a:solidFill>
              </a:rPr>
              <a:t>하세요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704619"/>
            <a:ext cx="1158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부모님께서 전기를 아껴 </a:t>
            </a:r>
            <a:r>
              <a:rPr lang="ko-KR" altLang="en-US" sz="3000" dirty="0">
                <a:solidFill>
                  <a:srgbClr val="FF0000"/>
                </a:solidFill>
              </a:rPr>
              <a:t>쓰게 하셨어요</a:t>
            </a:r>
            <a:r>
              <a:rPr lang="en-US" altLang="ko-KR" sz="3000" dirty="0"/>
              <a:t>.</a:t>
            </a:r>
            <a:r>
              <a:rPr lang="ko-KR" altLang="en-US" sz="3000" dirty="0"/>
              <a:t> </a:t>
            </a:r>
            <a:endParaRPr lang="en-US" altLang="ko-KR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1700" y="4413726"/>
            <a:ext cx="11696333" cy="1402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무슨 소원을 </a:t>
            </a:r>
            <a:r>
              <a:rPr lang="ko-KR" altLang="en-US" sz="3000" dirty="0" err="1"/>
              <a:t>빌었어</a:t>
            </a:r>
            <a:r>
              <a:rPr lang="en-US" altLang="ko-KR" sz="3000" dirty="0"/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우리 가족 모두 </a:t>
            </a:r>
            <a:r>
              <a:rPr lang="ko-KR" altLang="en-US" sz="3000" dirty="0">
                <a:solidFill>
                  <a:srgbClr val="FF0000"/>
                </a:solidFill>
              </a:rPr>
              <a:t>건강하게 해</a:t>
            </a:r>
            <a:r>
              <a:rPr lang="ko-KR" altLang="en-US" sz="3000" dirty="0"/>
              <a:t> 달라고 했어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06400" y="1998615"/>
            <a:ext cx="10952480" cy="4770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   </a:t>
            </a:r>
            <a:r>
              <a:rPr lang="en-US" altLang="ko-KR" sz="2500" dirty="0"/>
              <a:t>(Attached to a verb) This is used to have someone do something.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822B48CE-1357-504D-8607-34D0B8FA669A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5250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090936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하다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어머니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제가 용돈을 아껴 쓰다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4653644" y="2838693"/>
            <a:ext cx="6651733" cy="2006233"/>
          </a:xfrm>
          <a:prstGeom prst="wedgeEllipseCallout">
            <a:avLst>
              <a:gd name="adj1" fmla="val -62558"/>
              <a:gd name="adj2" fmla="val 5521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</a:rPr>
              <a:t>어머니는 제가 용돈을 아껴 쓰게 하셨어요</a:t>
            </a:r>
            <a:r>
              <a:rPr lang="en-US" altLang="ko-KR" sz="3200" dirty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494468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DD5CE-AD6B-DD4C-BBBD-69DC746EE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164" y="3429000"/>
            <a:ext cx="20701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78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하다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선생님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내가 포기하지 않다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4653644" y="2838693"/>
            <a:ext cx="6651733" cy="2006233"/>
          </a:xfrm>
          <a:prstGeom prst="wedgeEllipseCallout">
            <a:avLst>
              <a:gd name="adj1" fmla="val -62558"/>
              <a:gd name="adj2" fmla="val 5521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</a:rPr>
              <a:t>선생님은 내가 포기하지 않게 하셨어</a:t>
            </a:r>
            <a:r>
              <a:rPr lang="en-US" altLang="ko-KR" sz="3200" dirty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799265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DD5CE-AD6B-DD4C-BBBD-69DC746EE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164" y="3429000"/>
            <a:ext cx="20701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41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0B900B5-F5F7-2F45-8AA1-8696C2DD0C70}"/>
              </a:ext>
            </a:extLst>
          </p:cNvPr>
          <p:cNvSpPr txBox="1"/>
          <p:nvPr/>
        </p:nvSpPr>
        <p:spPr>
          <a:xfrm>
            <a:off x="2395733" y="1061661"/>
            <a:ext cx="801012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게 하다</a:t>
            </a:r>
            <a:r>
              <a:rPr lang="en-US" altLang="ko-KR" sz="2800" dirty="0">
                <a:solidFill>
                  <a:schemeClr val="bg1"/>
                </a:solidFill>
                <a:latin typeface="Gulim" panose="020B0600000101010101" pitchFamily="34" charset="-127"/>
                <a:ea typeface="Gulim" panose="020B0600000101010101" pitchFamily="34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P.106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9997A08-5691-A54B-A671-315E41DEBEB1}"/>
              </a:ext>
            </a:extLst>
          </p:cNvPr>
          <p:cNvSpPr/>
          <p:nvPr/>
        </p:nvSpPr>
        <p:spPr>
          <a:xfrm>
            <a:off x="342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아버지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5A8DBAE-4D77-3349-92AE-801C74529F2D}"/>
              </a:ext>
            </a:extLst>
          </p:cNvPr>
          <p:cNvSpPr/>
          <p:nvPr/>
        </p:nvSpPr>
        <p:spPr>
          <a:xfrm>
            <a:off x="6819900" y="1939444"/>
            <a:ext cx="5029200" cy="523220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내가 다양한 경험을 하다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B6C1F6DC-BA1F-3D49-8473-C19792949671}"/>
              </a:ext>
            </a:extLst>
          </p:cNvPr>
          <p:cNvSpPr/>
          <p:nvPr/>
        </p:nvSpPr>
        <p:spPr>
          <a:xfrm>
            <a:off x="4653644" y="2838693"/>
            <a:ext cx="6651733" cy="2006233"/>
          </a:xfrm>
          <a:prstGeom prst="wedgeEllipseCallout">
            <a:avLst>
              <a:gd name="adj1" fmla="val -62558"/>
              <a:gd name="adj2" fmla="val 55219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solidFill>
                  <a:schemeClr val="tx1"/>
                </a:solidFill>
              </a:rPr>
              <a:t>아버지는 내가 다양한 경험을 하게 하셨어</a:t>
            </a:r>
            <a:r>
              <a:rPr lang="en-US" altLang="ko-KR" sz="3200" dirty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4C91E58B-259A-9E43-A31C-6E3DD1B64B1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E576ACD5-7021-5B4E-BFE3-4AFA9F237742}"/>
              </a:ext>
            </a:extLst>
          </p:cNvPr>
          <p:cNvSpPr txBox="1">
            <a:spLocks/>
          </p:cNvSpPr>
          <p:nvPr/>
        </p:nvSpPr>
        <p:spPr>
          <a:xfrm>
            <a:off x="3799265" y="95325"/>
            <a:ext cx="5203065" cy="738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400" dirty="0"/>
              <a:t>Unit 11 </a:t>
            </a:r>
            <a:r>
              <a:rPr lang="ko-KR" altLang="en-US" sz="2400" dirty="0"/>
              <a:t> 에너지를 아끼려면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</a:t>
            </a:r>
            <a:r>
              <a:rPr lang="ko-KR" altLang="en-US" sz="2400" dirty="0">
                <a:solidFill>
                  <a:srgbClr val="FF0000"/>
                </a:solidFill>
              </a:rPr>
              <a:t>게 하다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DD5CE-AD6B-DD4C-BBBD-69DC746EE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164" y="3429000"/>
            <a:ext cx="20701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9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1384</Words>
  <Application>Microsoft Office PowerPoint</Application>
  <PresentationFormat>Widescreen</PresentationFormat>
  <Paragraphs>277</Paragraphs>
  <Slides>32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Gulim</vt:lpstr>
      <vt:lpstr>Gulim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11  에너지를 아끼려면  어휘 Vocabulary-flashcards </vt:lpstr>
      <vt:lpstr>PowerPoint Presentation</vt:lpstr>
      <vt:lpstr>Unit 11  에너지를 아끼려면 문법과 표현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P.108</vt:lpstr>
      <vt:lpstr>읽고 써 봐요 P.111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43</cp:revision>
  <dcterms:created xsi:type="dcterms:W3CDTF">2020-04-24T18:22:43Z</dcterms:created>
  <dcterms:modified xsi:type="dcterms:W3CDTF">2020-05-05T00:57:53Z</dcterms:modified>
</cp:coreProperties>
</file>